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88" r:id="rId2"/>
    <p:sldId id="262" r:id="rId3"/>
    <p:sldId id="289" r:id="rId4"/>
    <p:sldId id="261" r:id="rId5"/>
    <p:sldId id="257" r:id="rId6"/>
    <p:sldId id="291" r:id="rId7"/>
    <p:sldId id="263" r:id="rId8"/>
    <p:sldId id="264" r:id="rId9"/>
    <p:sldId id="292" r:id="rId10"/>
    <p:sldId id="293" r:id="rId11"/>
    <p:sldId id="294" r:id="rId12"/>
    <p:sldId id="295" r:id="rId13"/>
    <p:sldId id="296" r:id="rId14"/>
    <p:sldId id="297" r:id="rId15"/>
    <p:sldId id="298" r:id="rId16"/>
    <p:sldId id="299" r:id="rId17"/>
    <p:sldId id="300" r:id="rId18"/>
    <p:sldId id="301" r:id="rId19"/>
    <p:sldId id="302" r:id="rId20"/>
    <p:sldId id="303" r:id="rId21"/>
    <p:sldId id="305" r:id="rId22"/>
    <p:sldId id="276" r:id="rId23"/>
    <p:sldId id="277" r:id="rId24"/>
    <p:sldId id="280" r:id="rId25"/>
    <p:sldId id="306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13" autoAdjust="0"/>
    <p:restoredTop sz="94660" autoAdjust="0"/>
  </p:normalViewPr>
  <p:slideViewPr>
    <p:cSldViewPr>
      <p:cViewPr varScale="1">
        <p:scale>
          <a:sx n="70" d="100"/>
          <a:sy n="70" d="100"/>
        </p:scale>
        <p:origin x="666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2808" y="4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A32352-DDD5-4989-BED4-647F2E7F16BA}" type="datetimeFigureOut">
              <a:rPr lang="en-US" smtClean="0"/>
              <a:t>25/10/2019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D415FA-9C67-41B1-A681-C4E5BB4203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5529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D415FA-9C67-41B1-A681-C4E5BB4203B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9599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D415FA-9C67-41B1-A681-C4E5BB4203B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4907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D415FA-9C67-41B1-A681-C4E5BB4203B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4907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D415FA-9C67-41B1-A681-C4E5BB4203B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4811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7F705-AFB6-437C-B619-72A18B7D02BF}" type="datetimeFigureOut">
              <a:rPr lang="en-US" smtClean="0"/>
              <a:t>25/10/2019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7DE7B-B6AE-4920-AF08-1C78D41EB8D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Box 114"/>
          <p:cNvSpPr txBox="1">
            <a:spLocks noChangeArrowheads="1"/>
          </p:cNvSpPr>
          <p:nvPr userDrawn="1"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/>
              <a:t>Thứ năm, ngày 9 tháng 02 năm 2017</a:t>
            </a:r>
          </a:p>
        </p:txBody>
      </p:sp>
    </p:spTree>
    <p:extLst>
      <p:ext uri="{BB962C8B-B14F-4D97-AF65-F5344CB8AC3E}">
        <p14:creationId xmlns:p14="http://schemas.microsoft.com/office/powerpoint/2010/main" val="866076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7F705-AFB6-437C-B619-72A18B7D02BF}" type="datetimeFigureOut">
              <a:rPr lang="en-US" smtClean="0"/>
              <a:t>25/10/2019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7DE7B-B6AE-4920-AF08-1C78D41EB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247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7F705-AFB6-437C-B619-72A18B7D02BF}" type="datetimeFigureOut">
              <a:rPr lang="en-US" smtClean="0"/>
              <a:t>25/10/2019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7DE7B-B6AE-4920-AF08-1C78D41EB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1769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2D5BD1-3377-4E5F-9FCF-D0807114DFF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8353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7F705-AFB6-437C-B619-72A18B7D02BF}" type="datetimeFigureOut">
              <a:rPr lang="en-US" smtClean="0"/>
              <a:t>25/10/2019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7DE7B-B6AE-4920-AF08-1C78D41EB8D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Box 114"/>
          <p:cNvSpPr txBox="1">
            <a:spLocks noChangeArrowheads="1"/>
          </p:cNvSpPr>
          <p:nvPr userDrawn="1"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/>
              <a:t>Thứ </a:t>
            </a:r>
            <a:r>
              <a:rPr lang="en-US" altLang="en-US" sz="2400" smtClean="0"/>
              <a:t>ba, </a:t>
            </a:r>
            <a:r>
              <a:rPr lang="en-US" altLang="en-US" sz="2400"/>
              <a:t>ngày </a:t>
            </a:r>
            <a:r>
              <a:rPr lang="en-US" altLang="en-US" sz="2400" smtClean="0"/>
              <a:t>31 </a:t>
            </a:r>
            <a:r>
              <a:rPr lang="en-US" altLang="en-US" sz="2400"/>
              <a:t>tháng </a:t>
            </a:r>
            <a:r>
              <a:rPr lang="en-US" altLang="en-US" sz="2400" smtClean="0"/>
              <a:t>10 </a:t>
            </a:r>
            <a:r>
              <a:rPr lang="en-US" altLang="en-US" sz="2400"/>
              <a:t>năm 2017</a:t>
            </a:r>
          </a:p>
        </p:txBody>
      </p:sp>
    </p:spTree>
    <p:extLst>
      <p:ext uri="{BB962C8B-B14F-4D97-AF65-F5344CB8AC3E}">
        <p14:creationId xmlns:p14="http://schemas.microsoft.com/office/powerpoint/2010/main" val="15188888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7F705-AFB6-437C-B619-72A18B7D02BF}" type="datetimeFigureOut">
              <a:rPr lang="en-US" smtClean="0"/>
              <a:t>25/10/2019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7DE7B-B6AE-4920-AF08-1C78D41EB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004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7F705-AFB6-437C-B619-72A18B7D02BF}" type="datetimeFigureOut">
              <a:rPr lang="en-US" smtClean="0"/>
              <a:t>25/10/2019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7DE7B-B6AE-4920-AF08-1C78D41EB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151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7F705-AFB6-437C-B619-72A18B7D02BF}" type="datetimeFigureOut">
              <a:rPr lang="en-US" smtClean="0"/>
              <a:t>25/10/2019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7DE7B-B6AE-4920-AF08-1C78D41EB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953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7F705-AFB6-437C-B619-72A18B7D02BF}" type="datetimeFigureOut">
              <a:rPr lang="en-US" smtClean="0"/>
              <a:t>25/10/2019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7DE7B-B6AE-4920-AF08-1C78D41EB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771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7F705-AFB6-437C-B619-72A18B7D02BF}" type="datetimeFigureOut">
              <a:rPr lang="en-US" smtClean="0"/>
              <a:t>25/10/2019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7DE7B-B6AE-4920-AF08-1C78D41EB8D9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 Box 114"/>
          <p:cNvSpPr txBox="1">
            <a:spLocks noChangeArrowheads="1"/>
          </p:cNvSpPr>
          <p:nvPr userDrawn="1"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/>
              <a:t>Thứ </a:t>
            </a:r>
            <a:r>
              <a:rPr lang="en-US" altLang="en-US" sz="2400" smtClean="0"/>
              <a:t>ba, </a:t>
            </a:r>
            <a:r>
              <a:rPr lang="en-US" altLang="en-US" sz="2400"/>
              <a:t>ngày </a:t>
            </a:r>
            <a:r>
              <a:rPr lang="en-US" altLang="en-US" sz="2400" smtClean="0"/>
              <a:t>31 </a:t>
            </a:r>
            <a:r>
              <a:rPr lang="en-US" altLang="en-US" sz="2400"/>
              <a:t>tháng </a:t>
            </a:r>
            <a:r>
              <a:rPr lang="en-US" altLang="en-US" sz="2400" smtClean="0"/>
              <a:t>10 </a:t>
            </a:r>
            <a:r>
              <a:rPr lang="en-US" altLang="en-US" sz="2400"/>
              <a:t>năm 2017</a:t>
            </a:r>
          </a:p>
        </p:txBody>
      </p:sp>
    </p:spTree>
    <p:extLst>
      <p:ext uri="{BB962C8B-B14F-4D97-AF65-F5344CB8AC3E}">
        <p14:creationId xmlns:p14="http://schemas.microsoft.com/office/powerpoint/2010/main" val="1187623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7F705-AFB6-437C-B619-72A18B7D02BF}" type="datetimeFigureOut">
              <a:rPr lang="en-US" smtClean="0"/>
              <a:t>25/10/2019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7DE7B-B6AE-4920-AF08-1C78D41EB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180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7F705-AFB6-437C-B619-72A18B7D02BF}" type="datetimeFigureOut">
              <a:rPr lang="en-US" smtClean="0"/>
              <a:t>25/10/2019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7DE7B-B6AE-4920-AF08-1C78D41EB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607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9450">
              <a:srgbClr val="A2D6EB"/>
            </a:gs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A7F705-AFB6-437C-B619-72A18B7D02BF}" type="datetimeFigureOut">
              <a:rPr lang="en-US" smtClean="0"/>
              <a:t>25/10/2019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D7DE7B-B6AE-4920-AF08-1C78D41EB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322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taochu.com/" TargetMode="External"/><Relationship Id="rId13" Type="http://schemas.openxmlformats.org/officeDocument/2006/relationships/image" Target="../media/image9.gif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12" Type="http://schemas.openxmlformats.org/officeDocument/2006/relationships/image" Target="../media/image8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CH&#7840;Y(%202010-2011)\NH&#7840;C%20THI&#7870;U%20NHI\Em%20Yeu%20Truong%20Em%20-%20Top%20Ca%20%5bNCT%2078634184931593125000%5d.mp3" TargetMode="External"/><Relationship Id="rId6" Type="http://schemas.openxmlformats.org/officeDocument/2006/relationships/image" Target="../media/image3.wmf"/><Relationship Id="rId11" Type="http://schemas.openxmlformats.org/officeDocument/2006/relationships/image" Target="../media/image7.gif"/><Relationship Id="rId5" Type="http://schemas.openxmlformats.org/officeDocument/2006/relationships/image" Target="../media/image2.gif"/><Relationship Id="rId10" Type="http://schemas.openxmlformats.org/officeDocument/2006/relationships/image" Target="../media/image6.gif"/><Relationship Id="rId4" Type="http://schemas.openxmlformats.org/officeDocument/2006/relationships/image" Target="../media/image1.gif"/><Relationship Id="rId9" Type="http://schemas.openxmlformats.org/officeDocument/2006/relationships/image" Target="../media/image5.gif"/><Relationship Id="rId14" Type="http://schemas.openxmlformats.org/officeDocument/2006/relationships/image" Target="../media/image10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file:///C:\Documents%20and%20Settings\Administrator\Desktop\CHAY\Chay%20(H)\GIAO%20AN\GA%20DT\VINH\THIET%20KE%20BAI%20DAY\CONGTODINH\bai%20hoi%20giang%20Av8.ppt#-1,20,Slide 20" TargetMode="External"/><Relationship Id="rId3" Type="http://schemas.openxmlformats.org/officeDocument/2006/relationships/slide" Target="slide22.xml"/><Relationship Id="rId7" Type="http://schemas.openxmlformats.org/officeDocument/2006/relationships/image" Target="../media/image29.gif"/><Relationship Id="rId12" Type="http://schemas.openxmlformats.org/officeDocument/2006/relationships/slide" Target="slide24.xml"/><Relationship Id="rId2" Type="http://schemas.openxmlformats.org/officeDocument/2006/relationships/slideLayout" Target="../slideLayouts/slideLayout12.xml"/><Relationship Id="rId1" Type="http://schemas.openxmlformats.org/officeDocument/2006/relationships/audio" Target="file:///D:\giao%20an%20tin%20hoc\NHAC\VUIDEHOC.WAV" TargetMode="External"/><Relationship Id="rId6" Type="http://schemas.openxmlformats.org/officeDocument/2006/relationships/slide" Target="slide1.xml"/><Relationship Id="rId11" Type="http://schemas.openxmlformats.org/officeDocument/2006/relationships/image" Target="../media/image4.png"/><Relationship Id="rId5" Type="http://schemas.openxmlformats.org/officeDocument/2006/relationships/slide" Target="slide23.xml"/><Relationship Id="rId10" Type="http://schemas.openxmlformats.org/officeDocument/2006/relationships/image" Target="../media/image31.png"/><Relationship Id="rId4" Type="http://schemas.openxmlformats.org/officeDocument/2006/relationships/audio" Target="../media/audio2.wav"/><Relationship Id="rId9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audio" Target="../media/audio4.wav"/><Relationship Id="rId7" Type="http://schemas.openxmlformats.org/officeDocument/2006/relationships/image" Target="../media/image34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audio" Target="../media/audio5.wav"/><Relationship Id="rId9" Type="http://schemas.openxmlformats.org/officeDocument/2006/relationships/image" Target="../media/image36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audio" Target="../media/audio3.wav"/><Relationship Id="rId7" Type="http://schemas.openxmlformats.org/officeDocument/2006/relationships/image" Target="../media/image34.gif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11" Type="http://schemas.openxmlformats.org/officeDocument/2006/relationships/image" Target="../media/image37.png"/><Relationship Id="rId5" Type="http://schemas.openxmlformats.org/officeDocument/2006/relationships/audio" Target="../media/audio5.wav"/><Relationship Id="rId10" Type="http://schemas.openxmlformats.org/officeDocument/2006/relationships/image" Target="../media/image36.jpeg"/><Relationship Id="rId4" Type="http://schemas.openxmlformats.org/officeDocument/2006/relationships/audio" Target="../media/audio4.wav"/><Relationship Id="rId9" Type="http://schemas.openxmlformats.org/officeDocument/2006/relationships/image" Target="../media/image33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gif"/><Relationship Id="rId13" Type="http://schemas.openxmlformats.org/officeDocument/2006/relationships/image" Target="../media/image19.png"/><Relationship Id="rId3" Type="http://schemas.openxmlformats.org/officeDocument/2006/relationships/audio" Target="../media/audio3.wav"/><Relationship Id="rId7" Type="http://schemas.openxmlformats.org/officeDocument/2006/relationships/image" Target="../media/image33.jpeg"/><Relationship Id="rId12" Type="http://schemas.openxmlformats.org/officeDocument/2006/relationships/image" Target="../media/image37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11" Type="http://schemas.openxmlformats.org/officeDocument/2006/relationships/image" Target="../media/image25.png"/><Relationship Id="rId5" Type="http://schemas.openxmlformats.org/officeDocument/2006/relationships/audio" Target="../media/audio5.wav"/><Relationship Id="rId10" Type="http://schemas.openxmlformats.org/officeDocument/2006/relationships/image" Target="../media/image36.jpeg"/><Relationship Id="rId4" Type="http://schemas.openxmlformats.org/officeDocument/2006/relationships/audio" Target="../media/audio4.wav"/><Relationship Id="rId9" Type="http://schemas.openxmlformats.org/officeDocument/2006/relationships/image" Target="../media/image35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9" name="WordArt 3"/>
          <p:cNvSpPr>
            <a:spLocks noChangeArrowheads="1" noChangeShapeType="1" noTextEdit="1"/>
          </p:cNvSpPr>
          <p:nvPr/>
        </p:nvSpPr>
        <p:spPr bwMode="auto">
          <a:xfrm>
            <a:off x="609600" y="1371600"/>
            <a:ext cx="7772400" cy="6934199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FF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NHIỆT LIỆT CHÀO MỪNG CÁC THẦY CÔ GIÁO VỀ DỰ GIỜ</a:t>
            </a:r>
          </a:p>
        </p:txBody>
      </p:sp>
      <p:sp>
        <p:nvSpPr>
          <p:cNvPr id="101381" name="WordArt 5"/>
          <p:cNvSpPr>
            <a:spLocks noChangeArrowheads="1" noChangeShapeType="1" noTextEdit="1"/>
          </p:cNvSpPr>
          <p:nvPr/>
        </p:nvSpPr>
        <p:spPr bwMode="auto">
          <a:xfrm>
            <a:off x="2487613" y="5148263"/>
            <a:ext cx="37338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.VnTime"/>
              </a:rPr>
              <a:t>Líp </a:t>
            </a:r>
            <a:r>
              <a:rPr lang="en-US" sz="3600" b="1" kern="1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.VnTime"/>
              </a:rPr>
              <a:t>5</a:t>
            </a:r>
            <a:endParaRPr lang="en-US" sz="3600" b="1" kern="1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.VnTime"/>
            </a:endParaRPr>
          </a:p>
        </p:txBody>
      </p:sp>
      <p:pic>
        <p:nvPicPr>
          <p:cNvPr id="2053" name="Picture 6" descr="670883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981200"/>
            <a:ext cx="1851025" cy="185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7" descr="4BBA602C35F54366BA7FB0CF427957F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352800"/>
            <a:ext cx="1162050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84" name="Picture 8" descr="4BBA602C35F54366BA7FB0CF427957F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3352800"/>
            <a:ext cx="1162050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85" name="Picture 9" descr="Firewrk8"/>
          <p:cNvPicPr>
            <a:picLocks noChangeAspect="1" noChangeArrowheads="1"/>
          </p:cNvPicPr>
          <p:nvPr/>
        </p:nvPicPr>
        <p:blipFill>
          <a:blip r:embed="rId6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192463"/>
            <a:ext cx="1524000" cy="149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86" name="Picture 10" descr="Firewrk8"/>
          <p:cNvPicPr>
            <a:picLocks noChangeAspect="1" noChangeArrowheads="1"/>
          </p:cNvPicPr>
          <p:nvPr/>
        </p:nvPicPr>
        <p:blipFill>
          <a:blip r:embed="rId6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971800"/>
            <a:ext cx="1905000" cy="186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88" name="Picture 12" descr="Firewrk8"/>
          <p:cNvPicPr>
            <a:picLocks noChangeAspect="1" noChangeArrowheads="1"/>
          </p:cNvPicPr>
          <p:nvPr/>
        </p:nvPicPr>
        <p:blipFill>
          <a:blip r:embed="rId6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600200"/>
            <a:ext cx="762000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89" name="Picture 13" descr="Firewrk8"/>
          <p:cNvPicPr>
            <a:picLocks noChangeAspect="1" noChangeArrowheads="1"/>
          </p:cNvPicPr>
          <p:nvPr/>
        </p:nvPicPr>
        <p:blipFill>
          <a:blip r:embed="rId6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854075"/>
            <a:ext cx="762000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90" name="Em Yeu Truong Em - Top Ca [NCT 78634184931593125000]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05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91" name="Picture 15" descr="t">
            <a:hlinkClick r:id="rId8"/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217988"/>
            <a:ext cx="687388" cy="68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92" name="Picture 16" descr="i">
            <a:hlinkClick r:id="rId8"/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4975" y="4210050"/>
            <a:ext cx="687388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93" name="Picture 17" descr="n">
            <a:hlinkClick r:id="rId8"/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0" y="4149725"/>
            <a:ext cx="687388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94" name="Picture 18" descr="h">
            <a:hlinkClick r:id="rId8"/>
          </p:cNvPr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4513" y="4129088"/>
            <a:ext cx="687387" cy="68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95" name="Picture 19" descr="o">
            <a:hlinkClick r:id="rId8"/>
          </p:cNvPr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900" y="4114800"/>
            <a:ext cx="687388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96" name="Picture 20" descr="c">
            <a:hlinkClick r:id="rId8"/>
          </p:cNvPr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4038" y="4170363"/>
            <a:ext cx="687387" cy="68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67387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123" fill="hold"/>
                                        <p:tgtEl>
                                          <p:spTgt spid="10139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13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13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13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1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101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101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101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101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101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2000"/>
                                        <p:tgtEl>
                                          <p:spTgt spid="101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0" fill="hold"/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0"/>
                                        <p:tgtEl>
                                          <p:spTgt spid="101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3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38" dur="2000" fill="hold"/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" dur="2000" fill="hold"/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2000" fill="hold"/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3" presetClass="emph" presetSubtype="2" repeatCount="indefinite" fill="hold" grpId="2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>
                                        <p:cTn id="43" dur="2000" fill="hold"/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4" presetID="31" presetClass="entr" presetSubtype="0" repeatCount="indefinite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3000" fill="hold"/>
                                        <p:tgtEl>
                                          <p:spTgt spid="101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000" fill="hold"/>
                                        <p:tgtEl>
                                          <p:spTgt spid="101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0" fill="hold"/>
                                        <p:tgtEl>
                                          <p:spTgt spid="1013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3000"/>
                                        <p:tgtEl>
                                          <p:spTgt spid="101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1" presetClass="entr" presetSubtype="0" repeatCount="indefinite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3000" fill="hold"/>
                                        <p:tgtEl>
                                          <p:spTgt spid="101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000" fill="hold"/>
                                        <p:tgtEl>
                                          <p:spTgt spid="101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0" fill="hold"/>
                                        <p:tgtEl>
                                          <p:spTgt spid="1013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3000"/>
                                        <p:tgtEl>
                                          <p:spTgt spid="101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1" presetClass="entr" presetSubtype="0" repeatCount="indefinite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3000" fill="hold"/>
                                        <p:tgtEl>
                                          <p:spTgt spid="101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000" fill="hold"/>
                                        <p:tgtEl>
                                          <p:spTgt spid="101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000" fill="hold"/>
                                        <p:tgtEl>
                                          <p:spTgt spid="1013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3000"/>
                                        <p:tgtEl>
                                          <p:spTgt spid="101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" presetClass="exit" presetSubtype="1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3" dur="500"/>
                                        <p:tgtEl>
                                          <p:spTgt spid="1013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43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"/>
                                        <p:tgtEl>
                                          <p:spTgt spid="1013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400" fill="hold"/>
                                        <p:tgtEl>
                                          <p:spTgt spid="1013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400" fill="hold"/>
                                        <p:tgtEl>
                                          <p:spTgt spid="1013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13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13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1390"/>
                </p:tgtEl>
              </p:cMediaNode>
            </p:audio>
          </p:childTnLst>
        </p:cTn>
      </p:par>
    </p:tnLst>
    <p:bldLst>
      <p:bldP spid="101379" grpId="0" animBg="1"/>
      <p:bldP spid="101381" grpId="0" animBg="1"/>
      <p:bldP spid="101381" grpId="1" animBg="1"/>
      <p:bldP spid="101381" grpId="2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475989" y="1600200"/>
            <a:ext cx="5867400" cy="631723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A. HOẠT ĐỘNG CƠ BẢN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2000" y="3124200"/>
            <a:ext cx="78486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Bước </a:t>
            </a:r>
            <a:r>
              <a:rPr lang="en-US" sz="3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1: C</a:t>
            </a:r>
            <a:r>
              <a:rPr lang="en-US" sz="32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họn </a:t>
            </a:r>
            <a:r>
              <a:rPr lang="en-US" sz="3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thẻ Page Layout sau đó chọn Page Borders</a:t>
            </a:r>
          </a:p>
          <a:p>
            <a:r>
              <a:rPr lang="en-US" sz="3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Bước 2: Chọn đường viền trong khung Style</a:t>
            </a:r>
          </a:p>
          <a:p>
            <a:r>
              <a:rPr lang="en-US" sz="3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Bước 3: </a:t>
            </a:r>
            <a:r>
              <a:rPr lang="en-US" sz="32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Tạo đường viền ở </a:t>
            </a:r>
            <a:r>
              <a:rPr lang="en-US" sz="3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khung </a:t>
            </a:r>
            <a:r>
              <a:rPr lang="en-US" sz="32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Preview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7910" y="2082225"/>
            <a:ext cx="51058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solidFill>
                  <a:schemeClr val="accent3"/>
                </a:solidFill>
              </a:rPr>
              <a:t>2</a:t>
            </a:r>
            <a:r>
              <a:rPr lang="en-US" sz="3200" smtClean="0">
                <a:solidFill>
                  <a:schemeClr val="accent3"/>
                </a:solidFill>
                <a:latin typeface="time new roman"/>
              </a:rPr>
              <a:t>. Định dạng trang văn bản</a:t>
            </a:r>
            <a:endParaRPr lang="en-US" sz="3200">
              <a:solidFill>
                <a:schemeClr val="accent3"/>
              </a:solidFill>
              <a:latin typeface="time new roman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9600" y="2555088"/>
            <a:ext cx="60596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mtClean="0">
                <a:solidFill>
                  <a:schemeClr val="accent3"/>
                </a:solidFill>
              </a:rPr>
              <a:t>*Tạo đường viền cho trang văn bản</a:t>
            </a:r>
            <a:endParaRPr lang="en-US" sz="3200">
              <a:solidFill>
                <a:schemeClr val="accent3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0"/>
            <a:ext cx="9220200" cy="45720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2496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475989" y="1600200"/>
            <a:ext cx="5867400" cy="631723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A. HOẠT ĐỘNG CƠ BẢN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2231923"/>
            <a:ext cx="59833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solidFill>
                  <a:schemeClr val="accent3"/>
                </a:solidFill>
              </a:rPr>
              <a:t>2</a:t>
            </a:r>
            <a:r>
              <a:rPr lang="en-US" sz="3200" smtClean="0">
                <a:solidFill>
                  <a:schemeClr val="accent3"/>
                </a:solidFill>
                <a:latin typeface="time new roman"/>
              </a:rPr>
              <a:t>. Tạo đường viền cho văn bản </a:t>
            </a:r>
            <a:endParaRPr lang="en-US" sz="3200">
              <a:solidFill>
                <a:schemeClr val="accent3"/>
              </a:solidFill>
              <a:latin typeface="time new roman"/>
            </a:endParaRPr>
          </a:p>
        </p:txBody>
      </p:sp>
      <p:pic>
        <p:nvPicPr>
          <p:cNvPr id="6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3870325"/>
            <a:ext cx="3733800" cy="1981200"/>
          </a:xfrm>
        </p:spPr>
      </p:pic>
      <p:sp>
        <p:nvSpPr>
          <p:cNvPr id="10" name="TextBox 9"/>
          <p:cNvSpPr txBox="1"/>
          <p:nvPr/>
        </p:nvSpPr>
        <p:spPr>
          <a:xfrm>
            <a:off x="457200" y="5886271"/>
            <a:ext cx="7696200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nút lệnh Page 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Color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nền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soạn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5989" y="3062557"/>
            <a:ext cx="61195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solidFill>
                  <a:schemeClr val="accent3"/>
                </a:solidFill>
              </a:rPr>
              <a:t>*</a:t>
            </a:r>
            <a:r>
              <a:rPr lang="en-US" sz="3200" smtClean="0">
                <a:solidFill>
                  <a:schemeClr val="accent3"/>
                </a:solidFill>
                <a:latin typeface="time new roman"/>
              </a:rPr>
              <a:t> Thay đổi màu nền cho văn bản</a:t>
            </a:r>
            <a:endParaRPr lang="en-US" sz="3200">
              <a:solidFill>
                <a:schemeClr val="accent3"/>
              </a:solidFill>
              <a:latin typeface="time new roman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0"/>
            <a:ext cx="9220200" cy="45720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52400" y="152400"/>
            <a:ext cx="9220200" cy="45720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6395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475989" y="1600200"/>
            <a:ext cx="5867400" cy="631723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A. HOẠT ĐỘNG CƠ BẢN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9559" y="2770169"/>
            <a:ext cx="61195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solidFill>
                  <a:schemeClr val="accent3"/>
                </a:solidFill>
              </a:rPr>
              <a:t>*</a:t>
            </a:r>
            <a:r>
              <a:rPr lang="en-US" sz="3200" smtClean="0">
                <a:solidFill>
                  <a:schemeClr val="accent3"/>
                </a:solidFill>
                <a:latin typeface="time new roman"/>
              </a:rPr>
              <a:t> Thay đổi màu nền cho văn bản</a:t>
            </a:r>
            <a:endParaRPr lang="en-US" sz="3200">
              <a:solidFill>
                <a:schemeClr val="accent3"/>
              </a:solidFill>
              <a:latin typeface="time new roman"/>
            </a:endParaRPr>
          </a:p>
        </p:txBody>
      </p:sp>
      <p:pic>
        <p:nvPicPr>
          <p:cNvPr id="12" name="Content Placeholder 4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00450"/>
            <a:ext cx="2819400" cy="2952750"/>
          </a:xfrm>
        </p:spPr>
      </p:pic>
      <p:sp>
        <p:nvSpPr>
          <p:cNvPr id="13" name="TextBox 12"/>
          <p:cNvSpPr txBox="1"/>
          <p:nvPr/>
        </p:nvSpPr>
        <p:spPr>
          <a:xfrm>
            <a:off x="4864510" y="3810000"/>
            <a:ext cx="381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tùy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ý</a:t>
            </a:r>
            <a:endParaRPr lang="en-US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4049560" y="4295468"/>
            <a:ext cx="990600" cy="73987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97910" y="2234625"/>
            <a:ext cx="51058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solidFill>
                  <a:schemeClr val="accent3"/>
                </a:solidFill>
              </a:rPr>
              <a:t>2</a:t>
            </a:r>
            <a:r>
              <a:rPr lang="en-US" sz="3200" smtClean="0">
                <a:solidFill>
                  <a:schemeClr val="accent3"/>
                </a:solidFill>
                <a:latin typeface="time new roman"/>
              </a:rPr>
              <a:t>. Định dạng trang văn bản</a:t>
            </a:r>
            <a:endParaRPr lang="en-US" sz="3200">
              <a:solidFill>
                <a:schemeClr val="accent3"/>
              </a:solidFill>
              <a:latin typeface="time new rom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0"/>
            <a:ext cx="9220200" cy="45720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7201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475989" y="1600200"/>
            <a:ext cx="5867400" cy="631723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A. HOẠT ĐỘNG CƠ BẢN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9559" y="2770169"/>
            <a:ext cx="53196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solidFill>
                  <a:schemeClr val="accent3"/>
                </a:solidFill>
              </a:rPr>
              <a:t>*</a:t>
            </a:r>
            <a:r>
              <a:rPr lang="en-US" sz="3200" smtClean="0">
                <a:solidFill>
                  <a:schemeClr val="accent3"/>
                </a:solidFill>
                <a:latin typeface="time new roman"/>
              </a:rPr>
              <a:t> Thay đổi hướng trang giấy</a:t>
            </a:r>
            <a:endParaRPr lang="en-US" sz="3200">
              <a:solidFill>
                <a:schemeClr val="accent3"/>
              </a:solidFill>
              <a:latin typeface="time new roman"/>
            </a:endParaRPr>
          </a:p>
        </p:txBody>
      </p:sp>
      <p:pic>
        <p:nvPicPr>
          <p:cNvPr id="10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48025"/>
            <a:ext cx="3124200" cy="2438400"/>
          </a:xfrm>
        </p:spPr>
      </p:pic>
      <p:sp>
        <p:nvSpPr>
          <p:cNvPr id="14" name="TextBox 13"/>
          <p:cNvSpPr txBox="1"/>
          <p:nvPr/>
        </p:nvSpPr>
        <p:spPr>
          <a:xfrm>
            <a:off x="304800" y="5458361"/>
            <a:ext cx="8534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2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nút lệnh Orientation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7910" y="2234625"/>
            <a:ext cx="51058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solidFill>
                  <a:schemeClr val="accent3"/>
                </a:solidFill>
              </a:rPr>
              <a:t>2</a:t>
            </a:r>
            <a:r>
              <a:rPr lang="en-US" sz="3200" smtClean="0">
                <a:solidFill>
                  <a:schemeClr val="accent3"/>
                </a:solidFill>
                <a:latin typeface="time new roman"/>
              </a:rPr>
              <a:t>. Định dạng trang văn bản</a:t>
            </a:r>
            <a:endParaRPr lang="en-US" sz="3200">
              <a:solidFill>
                <a:schemeClr val="accent3"/>
              </a:solidFill>
              <a:latin typeface="time new rom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0"/>
            <a:ext cx="9220200" cy="45720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175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475989" y="1600200"/>
            <a:ext cx="5867400" cy="631723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A. HOẠT ĐỘNG CƠ BẢN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9559" y="2770169"/>
            <a:ext cx="53196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solidFill>
                  <a:schemeClr val="accent3"/>
                </a:solidFill>
              </a:rPr>
              <a:t>*</a:t>
            </a:r>
            <a:r>
              <a:rPr lang="en-US" sz="3200" smtClean="0">
                <a:solidFill>
                  <a:schemeClr val="accent3"/>
                </a:solidFill>
                <a:latin typeface="time new roman"/>
              </a:rPr>
              <a:t> Thay đổi hướng trang giấy</a:t>
            </a:r>
            <a:endParaRPr lang="en-US" sz="3200">
              <a:solidFill>
                <a:schemeClr val="accent3"/>
              </a:solidFill>
              <a:latin typeface="time new roman"/>
            </a:endParaRPr>
          </a:p>
        </p:txBody>
      </p:sp>
      <p:pic>
        <p:nvPicPr>
          <p:cNvPr id="12" name="Content Placeholder 6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3505200"/>
            <a:ext cx="2286000" cy="1169988"/>
          </a:xfr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505200"/>
            <a:ext cx="2590800" cy="115757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90600" y="5638007"/>
            <a:ext cx="304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dọc</a:t>
            </a:r>
            <a:endParaRPr lang="en-US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129979" y="5657671"/>
            <a:ext cx="35420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ngang</a:t>
            </a:r>
            <a:endParaRPr lang="en-US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H="1" flipV="1">
            <a:off x="2443316" y="4670144"/>
            <a:ext cx="71284" cy="12573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 flipV="1">
            <a:off x="6411861" y="4822544"/>
            <a:ext cx="223684" cy="9525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97910" y="2234625"/>
            <a:ext cx="51058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solidFill>
                  <a:schemeClr val="accent3"/>
                </a:solidFill>
              </a:rPr>
              <a:t>2</a:t>
            </a:r>
            <a:r>
              <a:rPr lang="en-US" sz="3200" smtClean="0">
                <a:solidFill>
                  <a:schemeClr val="accent3"/>
                </a:solidFill>
                <a:latin typeface="time new roman"/>
              </a:rPr>
              <a:t>. Định dạng trang văn bản</a:t>
            </a:r>
            <a:endParaRPr lang="en-US" sz="3200">
              <a:solidFill>
                <a:schemeClr val="accent3"/>
              </a:solidFill>
              <a:latin typeface="time new roman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0" y="0"/>
            <a:ext cx="9220200" cy="45720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1354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475989" y="1600200"/>
            <a:ext cx="5867400" cy="631723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A. HOẠT ĐỘNG CƠ BẢN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9559" y="2770169"/>
            <a:ext cx="54334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solidFill>
                  <a:schemeClr val="accent3"/>
                </a:solidFill>
              </a:rPr>
              <a:t>*</a:t>
            </a:r>
            <a:r>
              <a:rPr lang="en-US" sz="3200" smtClean="0">
                <a:solidFill>
                  <a:schemeClr val="accent3"/>
                </a:solidFill>
                <a:latin typeface="time new roman"/>
              </a:rPr>
              <a:t> Thay đổi kích cỡ trang giấy</a:t>
            </a:r>
            <a:endParaRPr lang="en-US" sz="3200">
              <a:solidFill>
                <a:schemeClr val="accent3"/>
              </a:solidFill>
              <a:latin typeface="time new roman"/>
            </a:endParaRPr>
          </a:p>
        </p:txBody>
      </p:sp>
      <p:pic>
        <p:nvPicPr>
          <p:cNvPr id="1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78188"/>
            <a:ext cx="2819400" cy="1752600"/>
          </a:xfrm>
        </p:spPr>
      </p:pic>
      <p:sp>
        <p:nvSpPr>
          <p:cNvPr id="19" name="TextBox 18"/>
          <p:cNvSpPr txBox="1"/>
          <p:nvPr/>
        </p:nvSpPr>
        <p:spPr>
          <a:xfrm>
            <a:off x="918575" y="5420380"/>
            <a:ext cx="77035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002060"/>
                </a:solidFill>
                <a:latin typeface="time new roman"/>
              </a:rPr>
              <a:t>Chọn nút lệnh </a:t>
            </a:r>
            <a:r>
              <a:rPr lang="en-US" sz="2800" b="1" dirty="0" smtClean="0">
                <a:solidFill>
                  <a:srgbClr val="002060"/>
                </a:solidFill>
                <a:latin typeface="time new roman"/>
              </a:rPr>
              <a:t>Size </a:t>
            </a:r>
            <a:r>
              <a:rPr lang="en-US" sz="2800" b="1" dirty="0" err="1" smtClean="0">
                <a:solidFill>
                  <a:srgbClr val="002060"/>
                </a:solidFill>
                <a:latin typeface="time new roman"/>
              </a:rPr>
              <a:t>để</a:t>
            </a:r>
            <a:r>
              <a:rPr lang="en-US" sz="2800" b="1" dirty="0" smtClean="0">
                <a:solidFill>
                  <a:srgbClr val="002060"/>
                </a:solidFill>
                <a:latin typeface="time new roman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 new roman"/>
              </a:rPr>
              <a:t>thay</a:t>
            </a:r>
            <a:r>
              <a:rPr lang="en-US" sz="2800" b="1" dirty="0" smtClean="0">
                <a:solidFill>
                  <a:srgbClr val="002060"/>
                </a:solidFill>
                <a:latin typeface="time new roman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 new roman"/>
              </a:rPr>
              <a:t>đổi</a:t>
            </a:r>
            <a:r>
              <a:rPr lang="en-US" sz="2800" b="1" dirty="0" smtClean="0">
                <a:solidFill>
                  <a:srgbClr val="002060"/>
                </a:solidFill>
                <a:latin typeface="time new roman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 new roman"/>
              </a:rPr>
              <a:t>kích</a:t>
            </a:r>
            <a:r>
              <a:rPr lang="en-US" sz="2800" b="1" dirty="0" smtClean="0">
                <a:solidFill>
                  <a:srgbClr val="002060"/>
                </a:solidFill>
                <a:latin typeface="time new roman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 new roman"/>
              </a:rPr>
              <a:t>cỡ</a:t>
            </a:r>
            <a:r>
              <a:rPr lang="en-US" sz="2800" b="1" dirty="0" smtClean="0">
                <a:solidFill>
                  <a:srgbClr val="002060"/>
                </a:solidFill>
                <a:latin typeface="time new roman"/>
              </a:rPr>
              <a:t> </a:t>
            </a:r>
            <a:r>
              <a:rPr lang="en-US" sz="2800" b="1" err="1" smtClean="0">
                <a:solidFill>
                  <a:srgbClr val="002060"/>
                </a:solidFill>
                <a:latin typeface="time new roman"/>
              </a:rPr>
              <a:t>trang</a:t>
            </a:r>
            <a:r>
              <a:rPr lang="en-US" sz="2800" b="1" smtClean="0">
                <a:solidFill>
                  <a:srgbClr val="002060"/>
                </a:solidFill>
                <a:latin typeface="time new roman"/>
              </a:rPr>
              <a:t> giấy</a:t>
            </a:r>
            <a:endParaRPr lang="en-US" sz="2800" b="1" dirty="0">
              <a:solidFill>
                <a:srgbClr val="002060"/>
              </a:solidFill>
              <a:latin typeface="time new roman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7910" y="2234625"/>
            <a:ext cx="51058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solidFill>
                  <a:schemeClr val="accent3"/>
                </a:solidFill>
              </a:rPr>
              <a:t>2</a:t>
            </a:r>
            <a:r>
              <a:rPr lang="en-US" sz="3200" smtClean="0">
                <a:solidFill>
                  <a:schemeClr val="accent3"/>
                </a:solidFill>
                <a:latin typeface="time new roman"/>
              </a:rPr>
              <a:t>. Định dạng trang văn bản</a:t>
            </a:r>
            <a:endParaRPr lang="en-US" sz="3200">
              <a:solidFill>
                <a:schemeClr val="accent3"/>
              </a:solidFill>
              <a:latin typeface="time new roman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9220200" cy="45720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1693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475989" y="1600200"/>
            <a:ext cx="5867400" cy="631723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A. HOẠT ĐỘNG CƠ BẢN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9559" y="2770169"/>
            <a:ext cx="54334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solidFill>
                  <a:schemeClr val="accent3"/>
                </a:solidFill>
              </a:rPr>
              <a:t>*</a:t>
            </a:r>
            <a:r>
              <a:rPr lang="en-US" sz="3200" smtClean="0">
                <a:solidFill>
                  <a:schemeClr val="accent3"/>
                </a:solidFill>
                <a:latin typeface="time new roman"/>
              </a:rPr>
              <a:t> Thay đổi kích cỡ trang giấy</a:t>
            </a:r>
            <a:endParaRPr lang="en-US" sz="3200">
              <a:solidFill>
                <a:schemeClr val="accent3"/>
              </a:solidFill>
              <a:latin typeface="time new roman"/>
            </a:endParaRPr>
          </a:p>
        </p:txBody>
      </p:sp>
      <p:pic>
        <p:nvPicPr>
          <p:cNvPr id="10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463" y="3048000"/>
            <a:ext cx="2903537" cy="3733800"/>
          </a:xfrm>
        </p:spPr>
      </p:pic>
      <p:sp>
        <p:nvSpPr>
          <p:cNvPr id="12" name="TextBox 11"/>
          <p:cNvSpPr txBox="1"/>
          <p:nvPr/>
        </p:nvSpPr>
        <p:spPr>
          <a:xfrm>
            <a:off x="457200" y="3799562"/>
            <a:ext cx="5181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time new roman"/>
              </a:rPr>
              <a:t>2 </a:t>
            </a:r>
            <a:r>
              <a:rPr lang="en-US" sz="3200" b="1" dirty="0" err="1" smtClean="0">
                <a:solidFill>
                  <a:srgbClr val="002060"/>
                </a:solidFill>
                <a:latin typeface="time new roman"/>
              </a:rPr>
              <a:t>khổ</a:t>
            </a:r>
            <a:r>
              <a:rPr lang="en-US" sz="3200" b="1" dirty="0" smtClean="0">
                <a:solidFill>
                  <a:srgbClr val="002060"/>
                </a:solidFill>
                <a:latin typeface="time new roman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 new roman"/>
              </a:rPr>
              <a:t>giấy</a:t>
            </a:r>
            <a:r>
              <a:rPr lang="en-US" sz="3200" b="1" dirty="0" smtClean="0">
                <a:solidFill>
                  <a:srgbClr val="002060"/>
                </a:solidFill>
                <a:latin typeface="time new roman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 new roman"/>
              </a:rPr>
              <a:t>thường</a:t>
            </a:r>
            <a:r>
              <a:rPr lang="en-US" sz="3200" b="1" dirty="0" smtClean="0">
                <a:solidFill>
                  <a:srgbClr val="002060"/>
                </a:solidFill>
                <a:latin typeface="time new roman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 new roman"/>
              </a:rPr>
              <a:t>được</a:t>
            </a:r>
            <a:r>
              <a:rPr lang="en-US" sz="3200" b="1" dirty="0" smtClean="0">
                <a:solidFill>
                  <a:srgbClr val="002060"/>
                </a:solidFill>
                <a:latin typeface="time new roman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 new roman"/>
              </a:rPr>
              <a:t>chọn</a:t>
            </a:r>
            <a:r>
              <a:rPr lang="en-US" sz="3200" b="1" dirty="0" smtClean="0">
                <a:solidFill>
                  <a:srgbClr val="002060"/>
                </a:solidFill>
                <a:latin typeface="time new roman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 new roman"/>
              </a:rPr>
              <a:t>khi</a:t>
            </a:r>
            <a:r>
              <a:rPr lang="en-US" sz="3200" b="1" dirty="0" smtClean="0">
                <a:solidFill>
                  <a:srgbClr val="002060"/>
                </a:solidFill>
                <a:latin typeface="time new roman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 new roman"/>
              </a:rPr>
              <a:t>soạn</a:t>
            </a:r>
            <a:r>
              <a:rPr lang="en-US" sz="3200" b="1" dirty="0" smtClean="0">
                <a:solidFill>
                  <a:srgbClr val="002060"/>
                </a:solidFill>
                <a:latin typeface="time new roman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 new roman"/>
              </a:rPr>
              <a:t>thảo</a:t>
            </a:r>
            <a:r>
              <a:rPr lang="en-US" sz="3200" b="1" dirty="0" smtClean="0">
                <a:solidFill>
                  <a:srgbClr val="002060"/>
                </a:solidFill>
                <a:latin typeface="time new roman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 new roman"/>
              </a:rPr>
              <a:t>văn</a:t>
            </a:r>
            <a:r>
              <a:rPr lang="en-US" sz="3200" b="1" dirty="0" smtClean="0">
                <a:solidFill>
                  <a:srgbClr val="002060"/>
                </a:solidFill>
                <a:latin typeface="time new roman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 new roman"/>
              </a:rPr>
              <a:t>bản</a:t>
            </a:r>
            <a:r>
              <a:rPr lang="en-US" sz="3200" b="1" dirty="0" smtClean="0">
                <a:solidFill>
                  <a:srgbClr val="002060"/>
                </a:solidFill>
                <a:latin typeface="time new roman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 new roman"/>
              </a:rPr>
              <a:t>là</a:t>
            </a:r>
            <a:r>
              <a:rPr lang="en-US" sz="3200" b="1" dirty="0" smtClean="0">
                <a:solidFill>
                  <a:srgbClr val="002060"/>
                </a:solidFill>
                <a:latin typeface="time new roman"/>
              </a:rPr>
              <a:t>: </a:t>
            </a:r>
            <a:r>
              <a:rPr lang="en-US" sz="3200" b="1" dirty="0" err="1" smtClean="0">
                <a:solidFill>
                  <a:schemeClr val="accent2"/>
                </a:solidFill>
                <a:latin typeface="time new roman"/>
              </a:rPr>
              <a:t>cỡ</a:t>
            </a:r>
            <a:r>
              <a:rPr lang="en-US" sz="3200" b="1" dirty="0" smtClean="0">
                <a:solidFill>
                  <a:schemeClr val="accent2"/>
                </a:solidFill>
                <a:latin typeface="time new roman"/>
              </a:rPr>
              <a:t> </a:t>
            </a:r>
            <a:r>
              <a:rPr lang="en-US" sz="3200" b="1" dirty="0" err="1" smtClean="0">
                <a:solidFill>
                  <a:schemeClr val="accent2"/>
                </a:solidFill>
                <a:latin typeface="time new roman"/>
              </a:rPr>
              <a:t>giấy</a:t>
            </a:r>
            <a:r>
              <a:rPr lang="en-US" sz="3200" b="1" dirty="0" smtClean="0">
                <a:solidFill>
                  <a:schemeClr val="accent2"/>
                </a:solidFill>
                <a:latin typeface="time new roman"/>
              </a:rPr>
              <a:t> Letter </a:t>
            </a:r>
            <a:r>
              <a:rPr lang="en-US" sz="3200" b="1" dirty="0" err="1" smtClean="0">
                <a:solidFill>
                  <a:schemeClr val="accent2"/>
                </a:solidFill>
                <a:latin typeface="time new roman"/>
              </a:rPr>
              <a:t>và</a:t>
            </a:r>
            <a:r>
              <a:rPr lang="en-US" sz="3200" b="1" dirty="0" smtClean="0">
                <a:solidFill>
                  <a:schemeClr val="accent2"/>
                </a:solidFill>
                <a:latin typeface="time new roman"/>
              </a:rPr>
              <a:t> </a:t>
            </a:r>
            <a:r>
              <a:rPr lang="en-US" sz="3200" b="1" dirty="0" err="1" smtClean="0">
                <a:solidFill>
                  <a:schemeClr val="accent2"/>
                </a:solidFill>
                <a:latin typeface="time new roman"/>
              </a:rPr>
              <a:t>cỡ</a:t>
            </a:r>
            <a:r>
              <a:rPr lang="en-US" sz="3200" b="1" dirty="0" smtClean="0">
                <a:solidFill>
                  <a:schemeClr val="accent2"/>
                </a:solidFill>
                <a:latin typeface="time new roman"/>
              </a:rPr>
              <a:t> </a:t>
            </a:r>
            <a:r>
              <a:rPr lang="en-US" sz="3200" b="1" dirty="0" err="1" smtClean="0">
                <a:solidFill>
                  <a:schemeClr val="accent2"/>
                </a:solidFill>
                <a:latin typeface="time new roman"/>
              </a:rPr>
              <a:t>giấy</a:t>
            </a:r>
            <a:r>
              <a:rPr lang="en-US" sz="3200" b="1" dirty="0" smtClean="0">
                <a:solidFill>
                  <a:schemeClr val="accent2"/>
                </a:solidFill>
                <a:latin typeface="time new roman"/>
              </a:rPr>
              <a:t> A4</a:t>
            </a:r>
            <a:endParaRPr lang="en-US" sz="3200" b="1" dirty="0">
              <a:solidFill>
                <a:schemeClr val="accent2"/>
              </a:solidFill>
              <a:latin typeface="time new roman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5181600" y="3354944"/>
            <a:ext cx="1066800" cy="106465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5276589" y="5135617"/>
            <a:ext cx="1163916" cy="134138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97910" y="2234625"/>
            <a:ext cx="51058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solidFill>
                  <a:schemeClr val="accent3"/>
                </a:solidFill>
              </a:rPr>
              <a:t>2</a:t>
            </a:r>
            <a:r>
              <a:rPr lang="en-US" sz="3200" smtClean="0">
                <a:solidFill>
                  <a:schemeClr val="accent3"/>
                </a:solidFill>
                <a:latin typeface="time new roman"/>
              </a:rPr>
              <a:t>. Định dạng trang văn bản</a:t>
            </a:r>
            <a:endParaRPr lang="en-US" sz="3200">
              <a:solidFill>
                <a:schemeClr val="accent3"/>
              </a:solidFill>
              <a:latin typeface="time new roman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0"/>
            <a:ext cx="9220200" cy="45720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6629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475989" y="1600200"/>
            <a:ext cx="5867400" cy="631723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A. HOẠT ĐỘNG CƠ BẢN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2310825"/>
            <a:ext cx="31935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mtClean="0">
                <a:solidFill>
                  <a:schemeClr val="accent3"/>
                </a:solidFill>
              </a:rPr>
              <a:t>3</a:t>
            </a:r>
            <a:r>
              <a:rPr lang="en-US" sz="3200" smtClean="0">
                <a:solidFill>
                  <a:schemeClr val="accent3"/>
                </a:solidFill>
                <a:latin typeface="time new roman"/>
              </a:rPr>
              <a:t>. Đánh số trang</a:t>
            </a:r>
            <a:endParaRPr lang="en-US" sz="3200">
              <a:solidFill>
                <a:schemeClr val="accent3"/>
              </a:solidFill>
              <a:latin typeface="time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2920652"/>
            <a:ext cx="53153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mtClean="0">
                <a:solidFill>
                  <a:srgbClr val="0000FF"/>
                </a:solidFill>
              </a:rPr>
              <a:t>Khi nào em cần đánh số trang?</a:t>
            </a:r>
            <a:endParaRPr lang="en-US" sz="3200">
              <a:solidFill>
                <a:srgbClr val="0000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" y="3650293"/>
            <a:ext cx="850207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mtClean="0">
                <a:solidFill>
                  <a:srgbClr val="FF0000"/>
                </a:solidFill>
              </a:rPr>
              <a:t>Khi văn bản có nhiều hơn 1 trang, em cần đánh số</a:t>
            </a:r>
          </a:p>
          <a:p>
            <a:r>
              <a:rPr lang="en-US" sz="3200" smtClean="0">
                <a:solidFill>
                  <a:srgbClr val="FF0000"/>
                </a:solidFill>
              </a:rPr>
              <a:t>trang của văn bản để tiện theo dõi và tìm kiếm</a:t>
            </a:r>
            <a:endParaRPr lang="en-US" sz="320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0"/>
            <a:ext cx="9220200" cy="45720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581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475989" y="1600200"/>
            <a:ext cx="5867400" cy="631723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A. HOẠT ĐỘNG CƠ BẢN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2310825"/>
            <a:ext cx="31935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mtClean="0">
                <a:solidFill>
                  <a:schemeClr val="accent3"/>
                </a:solidFill>
              </a:rPr>
              <a:t>3</a:t>
            </a:r>
            <a:r>
              <a:rPr lang="en-US" sz="3200" smtClean="0">
                <a:solidFill>
                  <a:schemeClr val="accent3"/>
                </a:solidFill>
                <a:latin typeface="time new roman"/>
              </a:rPr>
              <a:t>. Đánh số trang</a:t>
            </a:r>
            <a:endParaRPr lang="en-US" sz="3200">
              <a:solidFill>
                <a:schemeClr val="accent3"/>
              </a:solidFill>
              <a:latin typeface="time new roman"/>
            </a:endParaRPr>
          </a:p>
        </p:txBody>
      </p:sp>
      <p:pic>
        <p:nvPicPr>
          <p:cNvPr id="10" name="Picture 9"/>
          <p:cNvPicPr/>
          <p:nvPr/>
        </p:nvPicPr>
        <p:blipFill rotWithShape="1">
          <a:blip r:embed="rId2"/>
          <a:srcRect t="2671" r="17882" b="83588"/>
          <a:stretch/>
        </p:blipFill>
        <p:spPr bwMode="auto">
          <a:xfrm>
            <a:off x="426929" y="2895600"/>
            <a:ext cx="8001000" cy="13239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47800" y="4876800"/>
            <a:ext cx="36359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smtClean="0">
                <a:solidFill>
                  <a:srgbClr val="FF0000"/>
                </a:solidFill>
              </a:rPr>
              <a:t>1. Chọn thẻ Insert </a:t>
            </a:r>
            <a:endParaRPr lang="en-US" sz="3600">
              <a:solidFill>
                <a:srgbClr val="FF0000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1600200" y="3276600"/>
            <a:ext cx="1447800" cy="16002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562600" y="4855922"/>
            <a:ext cx="272286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smtClean="0">
                <a:solidFill>
                  <a:srgbClr val="FF0000"/>
                </a:solidFill>
              </a:rPr>
              <a:t>2. Chọn lệnh </a:t>
            </a:r>
          </a:p>
          <a:p>
            <a:r>
              <a:rPr lang="en-US" sz="3600" smtClean="0">
                <a:solidFill>
                  <a:srgbClr val="FF0000"/>
                </a:solidFill>
              </a:rPr>
              <a:t>Page Number</a:t>
            </a:r>
            <a:endParaRPr lang="en-US" sz="3600">
              <a:solidFill>
                <a:srgbClr val="FF0000"/>
              </a:solidFill>
            </a:endParaRPr>
          </a:p>
        </p:txBody>
      </p:sp>
      <p:cxnSp>
        <p:nvCxnSpPr>
          <p:cNvPr id="16" name="Straight Arrow Connector 15"/>
          <p:cNvCxnSpPr>
            <a:stCxn id="15" idx="0"/>
          </p:cNvCxnSpPr>
          <p:nvPr/>
        </p:nvCxnSpPr>
        <p:spPr>
          <a:xfrm flipH="1" flipV="1">
            <a:off x="6248400" y="3886200"/>
            <a:ext cx="675631" cy="96972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Content Placeholder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9031" y="2895600"/>
            <a:ext cx="2090738" cy="184785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0" y="0"/>
            <a:ext cx="9220200" cy="45720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9761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15" grpId="0"/>
      <p:bldP spid="15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475989" y="1600200"/>
            <a:ext cx="5867400" cy="631723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A. HOẠT ĐỘNG CƠ BẢN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2310825"/>
            <a:ext cx="31935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mtClean="0">
                <a:solidFill>
                  <a:schemeClr val="accent3"/>
                </a:solidFill>
              </a:rPr>
              <a:t>3</a:t>
            </a:r>
            <a:r>
              <a:rPr lang="en-US" sz="3200" smtClean="0">
                <a:solidFill>
                  <a:schemeClr val="accent3"/>
                </a:solidFill>
                <a:latin typeface="time new roman"/>
              </a:rPr>
              <a:t>. Đánh số trang</a:t>
            </a:r>
            <a:endParaRPr lang="en-US" sz="3200">
              <a:solidFill>
                <a:schemeClr val="accent3"/>
              </a:solidFill>
              <a:latin typeface="time new roman"/>
            </a:endParaRPr>
          </a:p>
        </p:txBody>
      </p:sp>
      <p:pic>
        <p:nvPicPr>
          <p:cNvPr id="10" name="Content Placeholder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51" y="3352800"/>
            <a:ext cx="3886200" cy="24384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809995" y="3352800"/>
            <a:ext cx="34378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mtClean="0">
                <a:solidFill>
                  <a:srgbClr val="FF0000"/>
                </a:solidFill>
              </a:rPr>
              <a:t>Phía  trên của trang</a:t>
            </a:r>
            <a:endParaRPr lang="en-US" sz="320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71523" y="3933286"/>
            <a:ext cx="34447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mtClean="0">
                <a:solidFill>
                  <a:srgbClr val="FF0000"/>
                </a:solidFill>
              </a:rPr>
              <a:t>Phía dưới của trang</a:t>
            </a:r>
            <a:endParaRPr lang="en-US" sz="3200">
              <a:solidFill>
                <a:srgbClr val="FF0000"/>
              </a:solidFill>
            </a:endParaRPr>
          </a:p>
        </p:txBody>
      </p:sp>
      <p:cxnSp>
        <p:nvCxnSpPr>
          <p:cNvPr id="12" name="Straight Arrow Connector 11"/>
          <p:cNvCxnSpPr>
            <a:stCxn id="2" idx="1"/>
          </p:cNvCxnSpPr>
          <p:nvPr/>
        </p:nvCxnSpPr>
        <p:spPr>
          <a:xfrm flipH="1" flipV="1">
            <a:off x="3659237" y="3596014"/>
            <a:ext cx="1150758" cy="4917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11" idx="1"/>
          </p:cNvCxnSpPr>
          <p:nvPr/>
        </p:nvCxnSpPr>
        <p:spPr>
          <a:xfrm flipH="1" flipV="1">
            <a:off x="3637133" y="3962400"/>
            <a:ext cx="1134390" cy="26327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0" y="0"/>
            <a:ext cx="9220200" cy="45720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5383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4102" name="Picture 3" descr="Picture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H="1">
              <a:off x="-48" y="48"/>
              <a:ext cx="720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3" name="Picture 4" descr="Picture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745161" flipH="1">
              <a:off x="5040" y="0"/>
              <a:ext cx="720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4" name="Picture 5" descr="Picture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0" y="3696"/>
              <a:ext cx="720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5" name="Picture 6" descr="Picture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63479" flipH="1">
              <a:off x="5088" y="3648"/>
              <a:ext cx="720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06" name="Line 7"/>
            <p:cNvSpPr>
              <a:spLocks noChangeShapeType="1"/>
            </p:cNvSpPr>
            <p:nvPr/>
          </p:nvSpPr>
          <p:spPr bwMode="auto">
            <a:xfrm>
              <a:off x="60" y="768"/>
              <a:ext cx="0" cy="2880"/>
            </a:xfrm>
            <a:prstGeom prst="line">
              <a:avLst/>
            </a:prstGeom>
            <a:noFill/>
            <a:ln w="127000" cmpd="tri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7" name="Line 8"/>
            <p:cNvSpPr>
              <a:spLocks noChangeShapeType="1"/>
            </p:cNvSpPr>
            <p:nvPr/>
          </p:nvSpPr>
          <p:spPr bwMode="auto">
            <a:xfrm>
              <a:off x="5700" y="672"/>
              <a:ext cx="0" cy="2880"/>
            </a:xfrm>
            <a:prstGeom prst="line">
              <a:avLst/>
            </a:prstGeom>
            <a:noFill/>
            <a:ln w="127000" cmpd="tri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8" name="Line 9"/>
            <p:cNvSpPr>
              <a:spLocks noChangeShapeType="1"/>
            </p:cNvSpPr>
            <p:nvPr/>
          </p:nvSpPr>
          <p:spPr bwMode="auto">
            <a:xfrm flipV="1">
              <a:off x="720" y="4245"/>
              <a:ext cx="4367" cy="15"/>
            </a:xfrm>
            <a:prstGeom prst="line">
              <a:avLst/>
            </a:prstGeom>
            <a:noFill/>
            <a:ln w="127000" cmpd="tri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9" name="Line 10"/>
            <p:cNvSpPr>
              <a:spLocks noChangeShapeType="1"/>
            </p:cNvSpPr>
            <p:nvPr/>
          </p:nvSpPr>
          <p:spPr bwMode="auto">
            <a:xfrm flipV="1">
              <a:off x="672" y="63"/>
              <a:ext cx="4360" cy="6"/>
            </a:xfrm>
            <a:prstGeom prst="line">
              <a:avLst/>
            </a:prstGeom>
            <a:noFill/>
            <a:ln w="127000" cmpd="tri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099" name="Rectangle 11"/>
          <p:cNvSpPr>
            <a:spLocks noChangeArrowheads="1"/>
          </p:cNvSpPr>
          <p:nvPr/>
        </p:nvSpPr>
        <p:spPr bwMode="auto">
          <a:xfrm>
            <a:off x="990600" y="1524000"/>
            <a:ext cx="6477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7200" b="1" i="1" dirty="0" err="1">
                <a:solidFill>
                  <a:srgbClr val="FF0000"/>
                </a:solidFill>
                <a:latin typeface=".VnTime" panose="020B7200000000000000" pitchFamily="34" charset="0"/>
              </a:rPr>
              <a:t>KiÓm</a:t>
            </a:r>
            <a:r>
              <a:rPr lang="en-US" sz="7200" b="1" i="1" dirty="0">
                <a:solidFill>
                  <a:srgbClr val="FF0000"/>
                </a:solidFill>
                <a:latin typeface=".VnTime" panose="020B7200000000000000" pitchFamily="34" charset="0"/>
              </a:rPr>
              <a:t> </a:t>
            </a:r>
            <a:r>
              <a:rPr lang="en-US" sz="7200" b="1" i="1" dirty="0" err="1">
                <a:solidFill>
                  <a:srgbClr val="FF0000"/>
                </a:solidFill>
                <a:latin typeface=".VnTime" panose="020B7200000000000000" pitchFamily="34" charset="0"/>
              </a:rPr>
              <a:t>tra</a:t>
            </a:r>
            <a:r>
              <a:rPr lang="en-US" sz="7200" b="1" i="1" dirty="0">
                <a:solidFill>
                  <a:srgbClr val="FF0000"/>
                </a:solidFill>
                <a:latin typeface=".VnTime" panose="020B7200000000000000" pitchFamily="34" charset="0"/>
              </a:rPr>
              <a:t> </a:t>
            </a:r>
            <a:r>
              <a:rPr lang="en-US" sz="7200" b="1" i="1" dirty="0" err="1">
                <a:solidFill>
                  <a:srgbClr val="FF0000"/>
                </a:solidFill>
                <a:latin typeface=".VnTime" panose="020B7200000000000000" pitchFamily="34" charset="0"/>
              </a:rPr>
              <a:t>bµi</a:t>
            </a:r>
            <a:r>
              <a:rPr lang="en-US" sz="7200" b="1" i="1" dirty="0">
                <a:solidFill>
                  <a:srgbClr val="FF0000"/>
                </a:solidFill>
                <a:latin typeface=".VnTime" panose="020B7200000000000000" pitchFamily="34" charset="0"/>
              </a:rPr>
              <a:t> </a:t>
            </a:r>
            <a:r>
              <a:rPr lang="en-US" sz="7200" b="1" i="1" dirty="0" err="1">
                <a:solidFill>
                  <a:srgbClr val="FF0000"/>
                </a:solidFill>
                <a:latin typeface=".VnTime" panose="020B7200000000000000" pitchFamily="34" charset="0"/>
              </a:rPr>
              <a:t>cò</a:t>
            </a:r>
            <a:endParaRPr lang="en-US" sz="7200" b="1" i="1" dirty="0">
              <a:solidFill>
                <a:srgbClr val="FF0000"/>
              </a:solidFill>
              <a:latin typeface=".VnTime" panose="020B7200000000000000" pitchFamily="34" charset="0"/>
            </a:endParaRPr>
          </a:p>
        </p:txBody>
      </p:sp>
      <p:sp>
        <p:nvSpPr>
          <p:cNvPr id="21516" name="Rectangle 12"/>
          <p:cNvSpPr>
            <a:spLocks noChangeArrowheads="1"/>
          </p:cNvSpPr>
          <p:nvPr/>
        </p:nvSpPr>
        <p:spPr bwMode="auto">
          <a:xfrm>
            <a:off x="1143000" y="2644676"/>
            <a:ext cx="769620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4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kiểu</a:t>
            </a:r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sẵn</a:t>
            </a:r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4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19" name="AutoShape 1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28600" y="2667000"/>
            <a:ext cx="838200" cy="838200"/>
          </a:xfrm>
          <a:prstGeom prst="actionButtonHelp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0" y="0"/>
            <a:ext cx="9220200" cy="45720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9686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6" grpId="0"/>
      <p:bldP spid="2151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503129" y="1485900"/>
            <a:ext cx="5867400" cy="631723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A. HOẠT ĐỘNG CƠ BẢN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4173" y="2123659"/>
            <a:ext cx="31935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mtClean="0">
                <a:solidFill>
                  <a:schemeClr val="accent3"/>
                </a:solidFill>
              </a:rPr>
              <a:t>3</a:t>
            </a:r>
            <a:r>
              <a:rPr lang="en-US" sz="3200" smtClean="0">
                <a:solidFill>
                  <a:schemeClr val="accent3"/>
                </a:solidFill>
                <a:latin typeface="time new roman"/>
              </a:rPr>
              <a:t>. Đánh số trang</a:t>
            </a:r>
            <a:endParaRPr lang="en-US" sz="3200">
              <a:solidFill>
                <a:schemeClr val="accent3"/>
              </a:solidFill>
              <a:latin typeface="time new roman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9600" y="2708434"/>
            <a:ext cx="85344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>
                <a:solidFill>
                  <a:srgbClr val="002060"/>
                </a:solidFill>
                <a:latin typeface="time new roman"/>
              </a:rPr>
              <a:t>Bước 1: Chọn Insert</a:t>
            </a:r>
          </a:p>
          <a:p>
            <a:r>
              <a:rPr lang="en-US" sz="3200" b="1">
                <a:solidFill>
                  <a:srgbClr val="002060"/>
                </a:solidFill>
                <a:latin typeface="time new roman"/>
              </a:rPr>
              <a:t>Bước 2: Chọn Page Number, chọn Bottom of Page để chọn vị trí số trang ở phía dưới của trang</a:t>
            </a:r>
          </a:p>
          <a:p>
            <a:r>
              <a:rPr lang="en-US" sz="3200" b="1">
                <a:solidFill>
                  <a:srgbClr val="002060"/>
                </a:solidFill>
                <a:latin typeface="time new roman"/>
              </a:rPr>
              <a:t>Bước 3: Chọn vị trí số trang trong hộp thoại simple </a:t>
            </a:r>
            <a:endParaRPr lang="en-US" sz="3200" b="1" dirty="0">
              <a:solidFill>
                <a:srgbClr val="002060"/>
              </a:solidFill>
              <a:latin typeface="time new roman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5380703"/>
            <a:ext cx="3200400" cy="10668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0"/>
            <a:ext cx="9220200" cy="45720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292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AutoShape 2">
            <a:hlinkClick r:id="rId3" action="ppaction://hlinksldjump" highlightClick="1">
              <a:snd r:embed="rId4" name="Qua trang.wav"/>
            </a:hlinkClick>
          </p:cNvPr>
          <p:cNvSpPr>
            <a:spLocks noChangeArrowheads="1"/>
          </p:cNvSpPr>
          <p:nvPr/>
        </p:nvSpPr>
        <p:spPr bwMode="auto">
          <a:xfrm>
            <a:off x="1699277" y="3422650"/>
            <a:ext cx="1733550" cy="1524000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rgbClr val="FFFF66"/>
              </a:gs>
              <a:gs pos="100000">
                <a:srgbClr val="CC3300"/>
              </a:gs>
            </a:gsLst>
            <a:path path="rect">
              <a:fillToRect l="50000" t="50000" r="50000" b="50000"/>
            </a:path>
          </a:gra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4400" b="1">
                <a:solidFill>
                  <a:srgbClr val="800000"/>
                </a:solidFill>
                <a:latin typeface="VNI-Bodon-Poster" pitchFamily="2" charset="0"/>
              </a:rPr>
              <a:t>1</a:t>
            </a:r>
          </a:p>
        </p:txBody>
      </p:sp>
      <p:sp>
        <p:nvSpPr>
          <p:cNvPr id="111620" name="AutoShape 4">
            <a:hlinkClick r:id="rId5" action="ppaction://hlinksldjump" highlightClick="1">
              <a:snd r:embed="rId4" name="Qua trang.wav"/>
            </a:hlinkClick>
          </p:cNvPr>
          <p:cNvSpPr>
            <a:spLocks noChangeArrowheads="1"/>
          </p:cNvSpPr>
          <p:nvPr/>
        </p:nvSpPr>
        <p:spPr bwMode="auto">
          <a:xfrm>
            <a:off x="3677302" y="3422650"/>
            <a:ext cx="1733550" cy="1524000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rgbClr val="FFFF66"/>
              </a:gs>
              <a:gs pos="100000">
                <a:srgbClr val="CC3300"/>
              </a:gs>
            </a:gsLst>
            <a:path path="rect">
              <a:fillToRect l="50000" t="50000" r="50000" b="50000"/>
            </a:path>
          </a:gra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4400" b="1">
                <a:solidFill>
                  <a:srgbClr val="800000"/>
                </a:solidFill>
                <a:latin typeface="VNI-Bodon-Poster" pitchFamily="2" charset="0"/>
              </a:rPr>
              <a:t>2</a:t>
            </a:r>
          </a:p>
        </p:txBody>
      </p:sp>
      <p:sp>
        <p:nvSpPr>
          <p:cNvPr id="17412" name="AutoShape 6"/>
          <p:cNvSpPr>
            <a:spLocks noChangeArrowheads="1"/>
          </p:cNvSpPr>
          <p:nvPr/>
        </p:nvSpPr>
        <p:spPr bwMode="auto">
          <a:xfrm>
            <a:off x="134938" y="69850"/>
            <a:ext cx="9009062" cy="6705600"/>
          </a:xfrm>
          <a:prstGeom prst="roundRect">
            <a:avLst>
              <a:gd name="adj" fmla="val 4259"/>
            </a:avLst>
          </a:prstGeom>
          <a:noFill/>
          <a:ln w="127000" cmpd="thickThin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  <p:sp>
        <p:nvSpPr>
          <p:cNvPr id="17413" name="AutoShape 7"/>
          <p:cNvSpPr>
            <a:spLocks noChangeArrowheads="1"/>
          </p:cNvSpPr>
          <p:nvPr/>
        </p:nvSpPr>
        <p:spPr bwMode="auto">
          <a:xfrm>
            <a:off x="134938" y="69850"/>
            <a:ext cx="9009062" cy="6705600"/>
          </a:xfrm>
          <a:prstGeom prst="roundRect">
            <a:avLst>
              <a:gd name="adj" fmla="val 4259"/>
            </a:avLst>
          </a:prstGeom>
          <a:noFill/>
          <a:ln w="127000" cmpd="thickThin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  <p:sp>
        <p:nvSpPr>
          <p:cNvPr id="17414" name="AutoShape 11"/>
          <p:cNvSpPr>
            <a:spLocks noChangeArrowheads="1"/>
          </p:cNvSpPr>
          <p:nvPr/>
        </p:nvSpPr>
        <p:spPr bwMode="auto">
          <a:xfrm>
            <a:off x="287338" y="222250"/>
            <a:ext cx="8856662" cy="6705600"/>
          </a:xfrm>
          <a:prstGeom prst="roundRect">
            <a:avLst>
              <a:gd name="adj" fmla="val 4259"/>
            </a:avLst>
          </a:prstGeom>
          <a:noFill/>
          <a:ln w="127000" cmpd="thickThin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  <p:pic>
        <p:nvPicPr>
          <p:cNvPr id="17415" name="Picture 12" descr="smalborg[1]">
            <a:hlinkClick r:id="rId6" action="ppaction://hlinksldjump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88" y="463550"/>
            <a:ext cx="868997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1631" name="WordArt 15">
            <a:hlinkClick r:id="rId8" action="ppaction://hlinkpres?slideindex=20&amp;slidetitle=Slide 20"/>
          </p:cNvPr>
          <p:cNvSpPr>
            <a:spLocks noChangeArrowheads="1" noChangeShapeType="1" noTextEdit="1"/>
          </p:cNvSpPr>
          <p:nvPr/>
        </p:nvSpPr>
        <p:spPr bwMode="auto">
          <a:xfrm>
            <a:off x="1371600" y="914400"/>
            <a:ext cx="70993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t-IT" sz="3600" b="1" kern="1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TRÒ CHƠI : AI NHANH AI ĐÚNG</a:t>
            </a:r>
            <a:endParaRPr lang="en-US" sz="3600" b="1" kern="10">
              <a:ln w="12700">
                <a:solidFill>
                  <a:srgbClr val="0000FF"/>
                </a:solidFill>
                <a:round/>
                <a:headEnd/>
                <a:tailEnd/>
              </a:ln>
              <a:solidFill>
                <a:schemeClr val="bg1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7417" name="Picture 19" descr="photo-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0"/>
            <a:ext cx="8077200" cy="6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8" name="Picture 20" descr="photo-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152400"/>
            <a:ext cx="6096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9" name="Picture 21" descr="photo-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324600"/>
            <a:ext cx="4495800" cy="6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0" name="Picture 22" descr="photo-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28600"/>
            <a:ext cx="703263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1" name="Picture 23" descr="photo-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6167438"/>
            <a:ext cx="4648200" cy="69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2" name="Picture 24" descr="photo-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6167438"/>
            <a:ext cx="4495800" cy="69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647" name="VUIDEHOC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708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4" name="TextBox 1"/>
          <p:cNvSpPr txBox="1">
            <a:spLocks noChangeArrowheads="1"/>
          </p:cNvSpPr>
          <p:nvPr/>
        </p:nvSpPr>
        <p:spPr bwMode="auto">
          <a:xfrm>
            <a:off x="1524000" y="2209800"/>
            <a:ext cx="25971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</a:rPr>
              <a:t>Câu hỏi:</a:t>
            </a:r>
          </a:p>
        </p:txBody>
      </p:sp>
      <p:sp>
        <p:nvSpPr>
          <p:cNvPr id="17" name="AutoShape 4">
            <a:hlinkClick r:id="rId12" action="ppaction://hlinksldjump" highlightClick="1">
              <a:snd r:embed="rId4" name="Qua trang.wav"/>
            </a:hlinkClick>
          </p:cNvPr>
          <p:cNvSpPr>
            <a:spLocks noChangeArrowheads="1"/>
          </p:cNvSpPr>
          <p:nvPr/>
        </p:nvSpPr>
        <p:spPr bwMode="auto">
          <a:xfrm>
            <a:off x="5581650" y="3400729"/>
            <a:ext cx="1733550" cy="1524000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rgbClr val="FFFF66"/>
              </a:gs>
              <a:gs pos="100000">
                <a:srgbClr val="CC3300"/>
              </a:gs>
            </a:gsLst>
            <a:path path="rect">
              <a:fillToRect l="50000" t="50000" r="50000" b="50000"/>
            </a:path>
          </a:gra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4400" b="1" smtClean="0">
                <a:solidFill>
                  <a:srgbClr val="800000"/>
                </a:solidFill>
                <a:latin typeface="VNI-Bodon-Poster" pitchFamily="2" charset="0"/>
              </a:rPr>
              <a:t>3</a:t>
            </a:r>
            <a:endParaRPr lang="en-US" altLang="en-US" sz="4400" b="1">
              <a:solidFill>
                <a:srgbClr val="800000"/>
              </a:solidFill>
              <a:latin typeface="VNI-Bodon-Poste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826266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repeatCount="indefinite" fill="remove" grpId="0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116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116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1140" fill="hold"/>
                                        <p:tgtEl>
                                          <p:spTgt spid="1116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116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500"/>
                                        <p:tgtEl>
                                          <p:spTgt spid="1116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61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116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1116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620"/>
                  </p:tgtEl>
                </p:cond>
              </p:nextCondLst>
            </p:seq>
            <p:audio>
              <p:cMediaNode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1647"/>
                </p:tgtEl>
              </p:cMediaNode>
            </p:audio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11618" grpId="0" animBg="1"/>
      <p:bldP spid="111620" grpId="0" animBg="1"/>
      <p:bldP spid="111631" grpId="0" animBg="1"/>
      <p:bldP spid="1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momm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294" y="-76188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75" name="Group 3"/>
          <p:cNvGrpSpPr>
            <a:grpSpLocks/>
          </p:cNvGrpSpPr>
          <p:nvPr/>
        </p:nvGrpSpPr>
        <p:grpSpPr bwMode="auto">
          <a:xfrm>
            <a:off x="590550" y="4404679"/>
            <a:ext cx="7277100" cy="709612"/>
            <a:chOff x="144" y="1892"/>
            <a:chExt cx="4751" cy="447"/>
          </a:xfrm>
        </p:grpSpPr>
        <p:sp>
          <p:nvSpPr>
            <p:cNvPr id="38943" name="Rectangle 4" descr="Water droplets"/>
            <p:cNvSpPr>
              <a:spLocks noChangeArrowheads="1"/>
            </p:cNvSpPr>
            <p:nvPr/>
          </p:nvSpPr>
          <p:spPr bwMode="auto">
            <a:xfrm>
              <a:off x="4513" y="1993"/>
              <a:ext cx="121" cy="233"/>
            </a:xfrm>
            <a:prstGeom prst="rect">
              <a:avLst/>
            </a:prstGeom>
            <a:blipFill dpi="0" rotWithShape="1">
              <a:blip r:embed="rId6"/>
              <a:srcRect/>
              <a:tile tx="0" ty="0" sx="100000" sy="100000" flip="none" algn="tl"/>
            </a:blipFill>
            <a:ln w="9525" algn="ctr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8944" name="AutoShape 5" descr="Water droplets"/>
            <p:cNvSpPr>
              <a:spLocks noChangeArrowheads="1"/>
            </p:cNvSpPr>
            <p:nvPr/>
          </p:nvSpPr>
          <p:spPr bwMode="auto">
            <a:xfrm>
              <a:off x="144" y="1892"/>
              <a:ext cx="4751" cy="447"/>
            </a:xfrm>
            <a:prstGeom prst="roundRect">
              <a:avLst>
                <a:gd name="adj" fmla="val 16667"/>
              </a:avLst>
            </a:prstGeom>
            <a:blipFill dpi="0" rotWithShape="1">
              <a:blip r:embed="rId6"/>
              <a:srcRect/>
              <a:tile tx="0" ty="0" sx="100000" sy="100000" flip="none" algn="tl"/>
            </a:blip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r>
                <a:rPr lang="en-US" sz="3600" b="1" dirty="0">
                  <a:solidFill>
                    <a:srgbClr val="FF0000"/>
                  </a:solidFill>
                </a:rPr>
                <a:t>C. </a:t>
              </a:r>
              <a:r>
                <a:rPr lang="en-US" sz="3600" b="1" dirty="0" smtClean="0">
                  <a:solidFill>
                    <a:srgbClr val="FF0000"/>
                  </a:solidFill>
                </a:rPr>
                <a:t>Paint</a:t>
              </a:r>
              <a:endParaRPr lang="en-US" sz="36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38916" name="Text Box 12"/>
          <p:cNvSpPr txBox="1">
            <a:spLocks noChangeArrowheads="1"/>
          </p:cNvSpPr>
          <p:nvPr/>
        </p:nvSpPr>
        <p:spPr bwMode="auto">
          <a:xfrm>
            <a:off x="1066800" y="1157289"/>
            <a:ext cx="5410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sz="3200" b="1">
              <a:solidFill>
                <a:srgbClr val="FF0000"/>
              </a:solidFill>
              <a:latin typeface=".VnTimeH" pitchFamily="34" charset="0"/>
              <a:cs typeface="Arial" pitchFamily="34" charset="0"/>
            </a:endParaRPr>
          </a:p>
        </p:txBody>
      </p:sp>
      <p:pic>
        <p:nvPicPr>
          <p:cNvPr id="38917" name="Picture 13" descr="bell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2139">
            <a:off x="420291" y="-114300"/>
            <a:ext cx="1147763" cy="119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6" name="Rectangle 14"/>
          <p:cNvSpPr>
            <a:spLocks noChangeArrowheads="1"/>
          </p:cNvSpPr>
          <p:nvPr/>
        </p:nvSpPr>
        <p:spPr bwMode="auto">
          <a:xfrm>
            <a:off x="3124200" y="6216650"/>
            <a:ext cx="2286000" cy="533400"/>
          </a:xfrm>
          <a:prstGeom prst="rect">
            <a:avLst/>
          </a:prstGeom>
          <a:solidFill>
            <a:srgbClr val="FFFF00"/>
          </a:solidFill>
          <a:ln w="635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5000" b="1">
                <a:solidFill>
                  <a:srgbClr val="FF3300"/>
                </a:solidFill>
                <a:latin typeface=".VnTime" pitchFamily="34" charset="0"/>
              </a:rPr>
              <a:t>HÕt giê</a:t>
            </a:r>
          </a:p>
        </p:txBody>
      </p:sp>
      <p:grpSp>
        <p:nvGrpSpPr>
          <p:cNvPr id="3089" name="Group 17"/>
          <p:cNvGrpSpPr>
            <a:grpSpLocks/>
          </p:cNvGrpSpPr>
          <p:nvPr/>
        </p:nvGrpSpPr>
        <p:grpSpPr bwMode="auto">
          <a:xfrm>
            <a:off x="304410" y="1207403"/>
            <a:ext cx="8055769" cy="2145220"/>
            <a:chOff x="129" y="212"/>
            <a:chExt cx="4918" cy="3083"/>
          </a:xfrm>
        </p:grpSpPr>
        <p:sp>
          <p:nvSpPr>
            <p:cNvPr id="38941" name="Rectangle 18" descr="Parchment"/>
            <p:cNvSpPr>
              <a:spLocks noChangeArrowheads="1"/>
            </p:cNvSpPr>
            <p:nvPr/>
          </p:nvSpPr>
          <p:spPr bwMode="auto">
            <a:xfrm>
              <a:off x="4569" y="1147"/>
              <a:ext cx="113" cy="404"/>
            </a:xfrm>
            <a:prstGeom prst="rect">
              <a:avLst/>
            </a:prstGeom>
            <a:blipFill dpi="0" rotWithShape="1">
              <a:blip r:embed="rId8"/>
              <a:srcRect/>
              <a:tile tx="0" ty="0" sx="100000" sy="100000" flip="none" algn="tl"/>
            </a:blipFill>
            <a:ln w="9525" algn="ctr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8942" name="AutoShape 19" descr="Parchment"/>
            <p:cNvSpPr>
              <a:spLocks noChangeArrowheads="1"/>
            </p:cNvSpPr>
            <p:nvPr/>
          </p:nvSpPr>
          <p:spPr bwMode="auto">
            <a:xfrm>
              <a:off x="129" y="212"/>
              <a:ext cx="4918" cy="3083"/>
            </a:xfrm>
            <a:prstGeom prst="roundRect">
              <a:avLst>
                <a:gd name="adj" fmla="val 16667"/>
              </a:avLst>
            </a:prstGeom>
            <a:blipFill dpi="0" rotWithShape="1">
              <a:blip r:embed="rId8"/>
              <a:srcRect/>
              <a:tile tx="0" ty="0" sx="100000" sy="100000" flip="none" algn="tl"/>
            </a:blipFill>
            <a:ln w="952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r>
                <a:rPr lang="en-US" sz="4000" b="1" dirty="0">
                  <a:solidFill>
                    <a:srgbClr val="FF0000"/>
                  </a:solidFill>
                </a:rPr>
                <a:t>1</a:t>
              </a:r>
              <a:r>
                <a:rPr lang="en-US" sz="4000" b="1" dirty="0" smtClean="0">
                  <a:solidFill>
                    <a:srgbClr val="FF0000"/>
                  </a:solidFill>
                </a:rPr>
                <a:t>. </a:t>
              </a:r>
              <a:r>
                <a:rPr lang="en-US" sz="4000" b="1" dirty="0" err="1" smtClean="0">
                  <a:solidFill>
                    <a:srgbClr val="FF0000"/>
                  </a:solidFill>
                </a:rPr>
                <a:t>Em</a:t>
              </a:r>
              <a:r>
                <a:rPr lang="en-US" sz="40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4000" b="1" dirty="0" err="1" smtClean="0">
                  <a:solidFill>
                    <a:srgbClr val="FF0000"/>
                  </a:solidFill>
                </a:rPr>
                <a:t>hãy</a:t>
              </a:r>
              <a:r>
                <a:rPr lang="en-US" sz="40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4000" b="1" dirty="0" err="1" smtClean="0">
                  <a:solidFill>
                    <a:srgbClr val="FF0000"/>
                  </a:solidFill>
                </a:rPr>
                <a:t>cho</a:t>
              </a:r>
              <a:r>
                <a:rPr lang="en-US" sz="40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4000" b="1" dirty="0" err="1" smtClean="0">
                  <a:solidFill>
                    <a:srgbClr val="FF0000"/>
                  </a:solidFill>
                </a:rPr>
                <a:t>biết</a:t>
              </a:r>
              <a:r>
                <a:rPr lang="en-US" sz="40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4000" b="1" dirty="0" err="1" smtClean="0">
                  <a:solidFill>
                    <a:srgbClr val="FF0000"/>
                  </a:solidFill>
                </a:rPr>
                <a:t>tên</a:t>
              </a:r>
              <a:r>
                <a:rPr lang="en-US" sz="40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4000" b="1" dirty="0" err="1" smtClean="0">
                  <a:solidFill>
                    <a:srgbClr val="FF0000"/>
                  </a:solidFill>
                </a:rPr>
                <a:t>phần</a:t>
              </a:r>
              <a:r>
                <a:rPr lang="en-US" sz="40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4000" b="1" dirty="0" err="1" smtClean="0">
                  <a:solidFill>
                    <a:srgbClr val="FF0000"/>
                  </a:solidFill>
                </a:rPr>
                <a:t>mềm</a:t>
              </a:r>
              <a:r>
                <a:rPr lang="en-US" sz="40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4000" b="1" dirty="0" err="1" smtClean="0">
                  <a:solidFill>
                    <a:srgbClr val="FF0000"/>
                  </a:solidFill>
                </a:rPr>
                <a:t>sử</a:t>
              </a:r>
              <a:r>
                <a:rPr lang="en-US" sz="40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4000" b="1" dirty="0" err="1" smtClean="0">
                  <a:solidFill>
                    <a:srgbClr val="FF0000"/>
                  </a:solidFill>
                </a:rPr>
                <a:t>dụng</a:t>
              </a:r>
              <a:r>
                <a:rPr lang="en-US" sz="40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4000" b="1" dirty="0" err="1" smtClean="0">
                  <a:solidFill>
                    <a:srgbClr val="FF0000"/>
                  </a:solidFill>
                </a:rPr>
                <a:t>trong</a:t>
              </a:r>
              <a:r>
                <a:rPr lang="en-US" sz="40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4000" b="1" dirty="0" err="1" smtClean="0">
                  <a:solidFill>
                    <a:srgbClr val="FF0000"/>
                  </a:solidFill>
                </a:rPr>
                <a:t>bài</a:t>
              </a:r>
              <a:r>
                <a:rPr lang="en-US" sz="4000" b="1" dirty="0" smtClean="0">
                  <a:solidFill>
                    <a:srgbClr val="FF0000"/>
                  </a:solidFill>
                </a:rPr>
                <a:t>? </a:t>
              </a:r>
              <a:endParaRPr lang="en-US" sz="4000" b="1" dirty="0">
                <a:solidFill>
                  <a:srgbClr val="0000FF"/>
                </a:solidFill>
              </a:endParaRPr>
            </a:p>
            <a:p>
              <a:endParaRPr lang="en-US" sz="4000" b="1" dirty="0"/>
            </a:p>
          </p:txBody>
        </p:sp>
      </p:grpSp>
      <p:sp>
        <p:nvSpPr>
          <p:cNvPr id="38940" name="AutoShape 22" descr="Water droplets"/>
          <p:cNvSpPr>
            <a:spLocks noChangeArrowheads="1"/>
          </p:cNvSpPr>
          <p:nvPr/>
        </p:nvSpPr>
        <p:spPr bwMode="auto">
          <a:xfrm>
            <a:off x="550307" y="2950991"/>
            <a:ext cx="7317343" cy="715089"/>
          </a:xfrm>
          <a:prstGeom prst="roundRect">
            <a:avLst>
              <a:gd name="adj" fmla="val 16667"/>
            </a:avLst>
          </a:prstGeom>
          <a:blipFill dpi="0" rotWithShape="1">
            <a:blip r:embed="rId6"/>
            <a:srcRect/>
            <a:tile tx="0" ty="0" sx="100000" sy="100000" flip="none" algn="tl"/>
          </a:blip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marL="342900" indent="-342900"/>
            <a:r>
              <a:rPr lang="vi-VN" sz="3600" b="1" dirty="0">
                <a:solidFill>
                  <a:srgbClr val="FF0000"/>
                </a:solidFill>
              </a:rPr>
              <a:t>A</a:t>
            </a:r>
            <a:r>
              <a:rPr lang="vi-VN" sz="3600" b="1" dirty="0" smtClean="0">
                <a:solidFill>
                  <a:srgbClr val="FF0000"/>
                </a:solidFill>
              </a:rPr>
              <a:t>.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Soạn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thảo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văn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bản</a:t>
            </a:r>
            <a:r>
              <a:rPr lang="en-US" sz="3600" b="1" dirty="0" smtClean="0">
                <a:solidFill>
                  <a:srgbClr val="FF0000"/>
                </a:solidFill>
              </a:rPr>
              <a:t> word</a:t>
            </a:r>
            <a:endParaRPr lang="en-US" sz="3600" b="1" dirty="0">
              <a:solidFill>
                <a:srgbClr val="FF0000"/>
              </a:solidFill>
            </a:endParaRPr>
          </a:p>
        </p:txBody>
      </p:sp>
      <p:grpSp>
        <p:nvGrpSpPr>
          <p:cNvPr id="3095" name="Group 23"/>
          <p:cNvGrpSpPr>
            <a:grpSpLocks/>
          </p:cNvGrpSpPr>
          <p:nvPr/>
        </p:nvGrpSpPr>
        <p:grpSpPr bwMode="auto">
          <a:xfrm>
            <a:off x="565547" y="3666080"/>
            <a:ext cx="7250906" cy="709613"/>
            <a:chOff x="148" y="1938"/>
            <a:chExt cx="4742" cy="353"/>
          </a:xfrm>
        </p:grpSpPr>
        <p:sp>
          <p:nvSpPr>
            <p:cNvPr id="38937" name="Rectangle 24" descr="Water droplets"/>
            <p:cNvSpPr>
              <a:spLocks noChangeArrowheads="1"/>
            </p:cNvSpPr>
            <p:nvPr/>
          </p:nvSpPr>
          <p:spPr bwMode="auto">
            <a:xfrm>
              <a:off x="4513" y="2018"/>
              <a:ext cx="121" cy="184"/>
            </a:xfrm>
            <a:prstGeom prst="rect">
              <a:avLst/>
            </a:prstGeom>
            <a:blipFill dpi="0" rotWithShape="1">
              <a:blip r:embed="rId6"/>
              <a:srcRect/>
              <a:tile tx="0" ty="0" sx="100000" sy="100000" flip="none" algn="tl"/>
            </a:blipFill>
            <a:ln w="9525" algn="ctr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8938" name="AutoShape 25" descr="Water droplets"/>
            <p:cNvSpPr>
              <a:spLocks noChangeArrowheads="1"/>
            </p:cNvSpPr>
            <p:nvPr/>
          </p:nvSpPr>
          <p:spPr bwMode="auto">
            <a:xfrm>
              <a:off x="148" y="1938"/>
              <a:ext cx="4742" cy="353"/>
            </a:xfrm>
            <a:prstGeom prst="roundRect">
              <a:avLst>
                <a:gd name="adj" fmla="val 16667"/>
              </a:avLst>
            </a:prstGeom>
            <a:blipFill dpi="0" rotWithShape="1">
              <a:blip r:embed="rId6"/>
              <a:srcRect/>
              <a:tile tx="0" ty="0" sx="100000" sy="100000" flip="none" algn="tl"/>
            </a:blip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342900" indent="-342900"/>
              <a:r>
                <a:rPr lang="en-US" sz="3600" b="1" dirty="0">
                  <a:solidFill>
                    <a:srgbClr val="FF0000"/>
                  </a:solidFill>
                </a:rPr>
                <a:t>B. </a:t>
              </a:r>
              <a:r>
                <a:rPr lang="en-US" sz="3600" b="1" dirty="0" err="1">
                  <a:solidFill>
                    <a:srgbClr val="FF0000"/>
                  </a:solidFill>
                </a:rPr>
                <a:t>Diệt</a:t>
              </a:r>
              <a:r>
                <a:rPr lang="en-US" sz="3600" b="1" dirty="0">
                  <a:solidFill>
                    <a:srgbClr val="FF0000"/>
                  </a:solidFill>
                </a:rPr>
                <a:t> virus</a:t>
              </a:r>
            </a:p>
          </p:txBody>
        </p:sp>
      </p:grpSp>
      <p:grpSp>
        <p:nvGrpSpPr>
          <p:cNvPr id="3098" name="Group 26"/>
          <p:cNvGrpSpPr>
            <a:grpSpLocks/>
          </p:cNvGrpSpPr>
          <p:nvPr/>
        </p:nvGrpSpPr>
        <p:grpSpPr bwMode="auto">
          <a:xfrm>
            <a:off x="600076" y="5200651"/>
            <a:ext cx="7269956" cy="777875"/>
            <a:chOff x="142" y="1871"/>
            <a:chExt cx="4757" cy="490"/>
          </a:xfrm>
        </p:grpSpPr>
        <p:sp>
          <p:nvSpPr>
            <p:cNvPr id="38935" name="Rectangle 27"/>
            <p:cNvSpPr>
              <a:spLocks noChangeArrowheads="1"/>
            </p:cNvSpPr>
            <p:nvPr/>
          </p:nvSpPr>
          <p:spPr bwMode="auto">
            <a:xfrm>
              <a:off x="4513" y="1993"/>
              <a:ext cx="121" cy="233"/>
            </a:xfrm>
            <a:prstGeom prst="rect">
              <a:avLst/>
            </a:prstGeom>
            <a:solidFill>
              <a:srgbClr val="FFFF00"/>
            </a:solidFill>
            <a:ln w="9525" algn="ctr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8936" name="AutoShape 28"/>
            <p:cNvSpPr>
              <a:spLocks noChangeArrowheads="1"/>
            </p:cNvSpPr>
            <p:nvPr/>
          </p:nvSpPr>
          <p:spPr bwMode="auto">
            <a:xfrm>
              <a:off x="142" y="1871"/>
              <a:ext cx="4757" cy="490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r>
                <a:rPr lang="en-US" sz="4000" b="1">
                  <a:solidFill>
                    <a:srgbClr val="FF0000"/>
                  </a:solidFill>
                </a:rPr>
                <a:t>Đáp án: A </a:t>
              </a:r>
            </a:p>
          </p:txBody>
        </p:sp>
      </p:grpSp>
      <p:sp>
        <p:nvSpPr>
          <p:cNvPr id="38923" name="Rectangle 29" descr="Bouquet"/>
          <p:cNvSpPr>
            <a:spLocks noChangeArrowheads="1"/>
          </p:cNvSpPr>
          <p:nvPr/>
        </p:nvSpPr>
        <p:spPr bwMode="auto">
          <a:xfrm>
            <a:off x="8229600" y="3627438"/>
            <a:ext cx="576263" cy="368300"/>
          </a:xfrm>
          <a:prstGeom prst="rect">
            <a:avLst/>
          </a:prstGeom>
          <a:blipFill dpi="0" rotWithShape="1">
            <a:blip r:embed="rId9"/>
            <a:srcRect/>
            <a:tile tx="0" ty="0" sx="100000" sy="100000" flip="none" algn="tl"/>
          </a:blip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8924" name="Oval 30"/>
          <p:cNvSpPr>
            <a:spLocks noChangeArrowheads="1"/>
          </p:cNvSpPr>
          <p:nvPr/>
        </p:nvSpPr>
        <p:spPr bwMode="auto">
          <a:xfrm>
            <a:off x="8077200" y="979974"/>
            <a:ext cx="1187053" cy="1152525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2F7618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Oval 6"/>
          <p:cNvSpPr>
            <a:spLocks noChangeArrowheads="1"/>
          </p:cNvSpPr>
          <p:nvPr/>
        </p:nvSpPr>
        <p:spPr bwMode="auto">
          <a:xfrm>
            <a:off x="3657600" y="6096000"/>
            <a:ext cx="1066800" cy="6096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9</a:t>
            </a:r>
          </a:p>
        </p:txBody>
      </p:sp>
      <p:sp>
        <p:nvSpPr>
          <p:cNvPr id="38" name="Oval 7"/>
          <p:cNvSpPr>
            <a:spLocks noChangeArrowheads="1"/>
          </p:cNvSpPr>
          <p:nvPr/>
        </p:nvSpPr>
        <p:spPr bwMode="auto">
          <a:xfrm>
            <a:off x="3581400" y="6096000"/>
            <a:ext cx="1143000" cy="6096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8</a:t>
            </a:r>
          </a:p>
        </p:txBody>
      </p:sp>
      <p:sp>
        <p:nvSpPr>
          <p:cNvPr id="39" name="Oval 8"/>
          <p:cNvSpPr>
            <a:spLocks noChangeArrowheads="1"/>
          </p:cNvSpPr>
          <p:nvPr/>
        </p:nvSpPr>
        <p:spPr bwMode="auto">
          <a:xfrm>
            <a:off x="3657600" y="6096000"/>
            <a:ext cx="1066800" cy="6096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5</a:t>
            </a:r>
          </a:p>
        </p:txBody>
      </p:sp>
      <p:sp>
        <p:nvSpPr>
          <p:cNvPr id="40" name="Oval 9"/>
          <p:cNvSpPr>
            <a:spLocks noChangeArrowheads="1"/>
          </p:cNvSpPr>
          <p:nvPr/>
        </p:nvSpPr>
        <p:spPr bwMode="auto">
          <a:xfrm>
            <a:off x="3657600" y="6096000"/>
            <a:ext cx="1143000" cy="6096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4</a:t>
            </a:r>
          </a:p>
        </p:txBody>
      </p:sp>
      <p:sp>
        <p:nvSpPr>
          <p:cNvPr id="41" name="Oval 10"/>
          <p:cNvSpPr>
            <a:spLocks noChangeArrowheads="1"/>
          </p:cNvSpPr>
          <p:nvPr/>
        </p:nvSpPr>
        <p:spPr bwMode="auto">
          <a:xfrm>
            <a:off x="3733800" y="6096000"/>
            <a:ext cx="1066800" cy="533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3</a:t>
            </a:r>
          </a:p>
        </p:txBody>
      </p:sp>
      <p:sp>
        <p:nvSpPr>
          <p:cNvPr id="42" name="Oval 11"/>
          <p:cNvSpPr>
            <a:spLocks noChangeArrowheads="1"/>
          </p:cNvSpPr>
          <p:nvPr/>
        </p:nvSpPr>
        <p:spPr bwMode="auto">
          <a:xfrm>
            <a:off x="3657600" y="6096000"/>
            <a:ext cx="1143000" cy="6096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2</a:t>
            </a:r>
          </a:p>
        </p:txBody>
      </p:sp>
      <p:sp>
        <p:nvSpPr>
          <p:cNvPr id="43" name="Oval 15"/>
          <p:cNvSpPr>
            <a:spLocks noChangeArrowheads="1"/>
          </p:cNvSpPr>
          <p:nvPr/>
        </p:nvSpPr>
        <p:spPr bwMode="auto">
          <a:xfrm>
            <a:off x="3657600" y="6096000"/>
            <a:ext cx="1066800" cy="6096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7</a:t>
            </a:r>
          </a:p>
        </p:txBody>
      </p:sp>
      <p:sp>
        <p:nvSpPr>
          <p:cNvPr id="44" name="Oval 16"/>
          <p:cNvSpPr>
            <a:spLocks noChangeArrowheads="1"/>
          </p:cNvSpPr>
          <p:nvPr/>
        </p:nvSpPr>
        <p:spPr bwMode="auto">
          <a:xfrm>
            <a:off x="3657600" y="6096000"/>
            <a:ext cx="1066800" cy="6096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6</a:t>
            </a:r>
          </a:p>
        </p:txBody>
      </p:sp>
      <p:sp>
        <p:nvSpPr>
          <p:cNvPr id="45" name="Oval 32"/>
          <p:cNvSpPr>
            <a:spLocks noChangeArrowheads="1"/>
          </p:cNvSpPr>
          <p:nvPr/>
        </p:nvSpPr>
        <p:spPr bwMode="auto">
          <a:xfrm>
            <a:off x="3657600" y="6113463"/>
            <a:ext cx="1066800" cy="6096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10</a:t>
            </a:r>
          </a:p>
        </p:txBody>
      </p:sp>
      <p:sp>
        <p:nvSpPr>
          <p:cNvPr id="46" name="Oval 35"/>
          <p:cNvSpPr>
            <a:spLocks noChangeArrowheads="1"/>
          </p:cNvSpPr>
          <p:nvPr/>
        </p:nvSpPr>
        <p:spPr bwMode="auto">
          <a:xfrm>
            <a:off x="3708797" y="6140450"/>
            <a:ext cx="1066800" cy="6096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88677542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8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000"/>
                            </p:stCondLst>
                            <p:childTnLst>
                              <p:par>
                                <p:cTn id="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9000"/>
                            </p:stCondLst>
                            <p:childTnLst>
                              <p:par>
                                <p:cTn id="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6" grpId="0" animBg="1"/>
      <p:bldP spid="38940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momm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775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9" name="Text Box 12"/>
          <p:cNvSpPr txBox="1">
            <a:spLocks noChangeArrowheads="1"/>
          </p:cNvSpPr>
          <p:nvPr/>
        </p:nvSpPr>
        <p:spPr bwMode="auto">
          <a:xfrm>
            <a:off x="1066800" y="1157289"/>
            <a:ext cx="5410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sz="3200" b="1">
              <a:solidFill>
                <a:srgbClr val="FF0000"/>
              </a:solidFill>
              <a:latin typeface=".VnTimeH" pitchFamily="34" charset="0"/>
              <a:cs typeface="Arial" pitchFamily="34" charset="0"/>
            </a:endParaRPr>
          </a:p>
        </p:txBody>
      </p:sp>
      <p:pic>
        <p:nvPicPr>
          <p:cNvPr id="39940" name="Picture 13" descr="bell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2139">
            <a:off x="420291" y="-114300"/>
            <a:ext cx="1147763" cy="119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6" name="Rectangle 14"/>
          <p:cNvSpPr>
            <a:spLocks noChangeArrowheads="1"/>
          </p:cNvSpPr>
          <p:nvPr/>
        </p:nvSpPr>
        <p:spPr bwMode="auto">
          <a:xfrm>
            <a:off x="3124200" y="6216650"/>
            <a:ext cx="2286000" cy="533400"/>
          </a:xfrm>
          <a:prstGeom prst="rect">
            <a:avLst/>
          </a:prstGeom>
          <a:solidFill>
            <a:srgbClr val="FFFF00"/>
          </a:solidFill>
          <a:ln w="635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5000" b="1">
                <a:solidFill>
                  <a:srgbClr val="FF3300"/>
                </a:solidFill>
                <a:latin typeface=".VnTime" pitchFamily="34" charset="0"/>
              </a:rPr>
              <a:t>HÕt giê</a:t>
            </a:r>
          </a:p>
        </p:txBody>
      </p:sp>
      <p:grpSp>
        <p:nvGrpSpPr>
          <p:cNvPr id="3089" name="Group 17"/>
          <p:cNvGrpSpPr>
            <a:grpSpLocks/>
          </p:cNvGrpSpPr>
          <p:nvPr/>
        </p:nvGrpSpPr>
        <p:grpSpPr bwMode="auto">
          <a:xfrm>
            <a:off x="239315" y="1147957"/>
            <a:ext cx="8799910" cy="1463802"/>
            <a:chOff x="66" y="563"/>
            <a:chExt cx="4918" cy="1600"/>
          </a:xfrm>
        </p:grpSpPr>
        <p:sp>
          <p:nvSpPr>
            <p:cNvPr id="39965" name="Rectangle 18" descr="Parchment"/>
            <p:cNvSpPr>
              <a:spLocks noChangeArrowheads="1"/>
            </p:cNvSpPr>
            <p:nvPr/>
          </p:nvSpPr>
          <p:spPr bwMode="auto">
            <a:xfrm>
              <a:off x="4569" y="1147"/>
              <a:ext cx="113" cy="404"/>
            </a:xfrm>
            <a:prstGeom prst="rect">
              <a:avLst/>
            </a:prstGeom>
            <a:blipFill dpi="0" rotWithShape="1">
              <a:blip r:embed="rId8"/>
              <a:srcRect/>
              <a:tile tx="0" ty="0" sx="100000" sy="100000" flip="none" algn="tl"/>
            </a:blipFill>
            <a:ln w="9525" algn="ctr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9966" name="AutoShape 19" descr="Parchment"/>
            <p:cNvSpPr>
              <a:spLocks noChangeArrowheads="1"/>
            </p:cNvSpPr>
            <p:nvPr/>
          </p:nvSpPr>
          <p:spPr bwMode="auto">
            <a:xfrm>
              <a:off x="66" y="563"/>
              <a:ext cx="4918" cy="1600"/>
            </a:xfrm>
            <a:prstGeom prst="roundRect">
              <a:avLst>
                <a:gd name="adj" fmla="val 16667"/>
              </a:avLst>
            </a:prstGeom>
            <a:blipFill dpi="0" rotWithShape="1">
              <a:blip r:embed="rId8"/>
              <a:srcRect/>
              <a:tile tx="0" ty="0" sx="100000" sy="100000" flip="none" algn="tl"/>
            </a:blipFill>
            <a:ln w="952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r>
                <a:rPr lang="en-US" sz="4000" b="1" dirty="0">
                  <a:solidFill>
                    <a:srgbClr val="FF0000"/>
                  </a:solidFill>
                </a:rPr>
                <a:t>2. </a:t>
              </a:r>
              <a:r>
                <a:rPr lang="en-US" sz="4000" b="1" dirty="0" err="1" smtClean="0">
                  <a:solidFill>
                    <a:srgbClr val="FF0000"/>
                  </a:solidFill>
                </a:rPr>
                <a:t>Biểu</a:t>
              </a:r>
              <a:r>
                <a:rPr lang="en-US" sz="40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4000" b="1" dirty="0" err="1" smtClean="0">
                  <a:solidFill>
                    <a:srgbClr val="FF0000"/>
                  </a:solidFill>
                </a:rPr>
                <a:t>tượng</a:t>
              </a:r>
              <a:r>
                <a:rPr lang="en-US" sz="40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4000" b="1" dirty="0" err="1" smtClean="0">
                  <a:solidFill>
                    <a:srgbClr val="FF0000"/>
                  </a:solidFill>
                </a:rPr>
                <a:t>sau</a:t>
              </a:r>
              <a:r>
                <a:rPr lang="en-US" sz="4000" b="1" dirty="0" smtClean="0">
                  <a:solidFill>
                    <a:srgbClr val="FF0000"/>
                  </a:solidFill>
                </a:rPr>
                <a:t>          </a:t>
              </a:r>
              <a:r>
                <a:rPr lang="en-US" sz="4000" b="1" dirty="0" err="1" smtClean="0">
                  <a:solidFill>
                    <a:srgbClr val="FF0000"/>
                  </a:solidFill>
                </a:rPr>
                <a:t>có</a:t>
              </a:r>
              <a:r>
                <a:rPr lang="en-US" sz="40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4000" b="1" dirty="0" err="1" smtClean="0">
                  <a:solidFill>
                    <a:srgbClr val="FF0000"/>
                  </a:solidFill>
                </a:rPr>
                <a:t>chức</a:t>
              </a:r>
              <a:r>
                <a:rPr lang="en-US" sz="40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4000" b="1" dirty="0" err="1" smtClean="0">
                  <a:solidFill>
                    <a:srgbClr val="FF0000"/>
                  </a:solidFill>
                </a:rPr>
                <a:t>năng</a:t>
              </a:r>
              <a:r>
                <a:rPr lang="en-US" sz="40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4000" b="1" dirty="0" err="1" smtClean="0">
                  <a:solidFill>
                    <a:srgbClr val="FF0000"/>
                  </a:solidFill>
                </a:rPr>
                <a:t>gì</a:t>
              </a:r>
              <a:r>
                <a:rPr lang="en-US" sz="4000" b="1" dirty="0" smtClean="0">
                  <a:solidFill>
                    <a:srgbClr val="FF0000"/>
                  </a:solidFill>
                </a:rPr>
                <a:t>?</a:t>
              </a:r>
              <a:endParaRPr lang="en-US" sz="4000" b="1" dirty="0">
                <a:solidFill>
                  <a:srgbClr val="0000FF"/>
                </a:solidFill>
              </a:endParaRPr>
            </a:p>
            <a:p>
              <a:endParaRPr lang="en-US" sz="4000" b="1" dirty="0"/>
            </a:p>
          </p:txBody>
        </p:sp>
      </p:grpSp>
      <p:grpSp>
        <p:nvGrpSpPr>
          <p:cNvPr id="3092" name="Group 20"/>
          <p:cNvGrpSpPr>
            <a:grpSpLocks/>
          </p:cNvGrpSpPr>
          <p:nvPr/>
        </p:nvGrpSpPr>
        <p:grpSpPr bwMode="auto">
          <a:xfrm>
            <a:off x="533400" y="2743201"/>
            <a:ext cx="7416404" cy="709613"/>
            <a:chOff x="144" y="1892"/>
            <a:chExt cx="4753" cy="447"/>
          </a:xfrm>
        </p:grpSpPr>
        <p:sp>
          <p:nvSpPr>
            <p:cNvPr id="39963" name="Rectangle 21" descr="Water droplets"/>
            <p:cNvSpPr>
              <a:spLocks noChangeArrowheads="1"/>
            </p:cNvSpPr>
            <p:nvPr/>
          </p:nvSpPr>
          <p:spPr bwMode="auto">
            <a:xfrm>
              <a:off x="4513" y="1993"/>
              <a:ext cx="118" cy="233"/>
            </a:xfrm>
            <a:prstGeom prst="rect">
              <a:avLst/>
            </a:prstGeom>
            <a:blipFill dpi="0" rotWithShape="1">
              <a:blip r:embed="rId9"/>
              <a:srcRect/>
              <a:tile tx="0" ty="0" sx="100000" sy="100000" flip="none" algn="tl"/>
            </a:blipFill>
            <a:ln w="9525" algn="ctr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9964" name="AutoShape 22" descr="Water droplets"/>
            <p:cNvSpPr>
              <a:spLocks noChangeArrowheads="1"/>
            </p:cNvSpPr>
            <p:nvPr/>
          </p:nvSpPr>
          <p:spPr bwMode="auto">
            <a:xfrm>
              <a:off x="144" y="1892"/>
              <a:ext cx="4753" cy="447"/>
            </a:xfrm>
            <a:prstGeom prst="roundRect">
              <a:avLst>
                <a:gd name="adj" fmla="val 16667"/>
              </a:avLst>
            </a:prstGeom>
            <a:blipFill dpi="0" rotWithShape="1">
              <a:blip r:embed="rId9"/>
              <a:srcRect/>
              <a:tile tx="0" ty="0" sx="100000" sy="100000" flip="none" algn="tl"/>
            </a:blip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342900" indent="-342900"/>
              <a:r>
                <a:rPr lang="vi-VN" sz="3600" b="1" dirty="0">
                  <a:solidFill>
                    <a:srgbClr val="FF0000"/>
                  </a:solidFill>
                </a:rPr>
                <a:t>A.</a:t>
              </a:r>
              <a:r>
                <a:rPr lang="en-US" sz="3600" b="1" dirty="0">
                  <a:solidFill>
                    <a:srgbClr val="FF0000"/>
                  </a:solidFill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</a:rPr>
                <a:t>Thay</a:t>
              </a:r>
              <a:r>
                <a:rPr lang="en-US" sz="36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</a:rPr>
                <a:t>đổi</a:t>
              </a:r>
              <a:r>
                <a:rPr lang="en-US" sz="36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</a:rPr>
                <a:t>hướng</a:t>
              </a:r>
              <a:r>
                <a:rPr lang="en-US" sz="36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</a:rPr>
                <a:t>giấy</a:t>
              </a:r>
              <a:endParaRPr lang="en-US" sz="36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095" name="Group 23"/>
          <p:cNvGrpSpPr>
            <a:grpSpLocks/>
          </p:cNvGrpSpPr>
          <p:nvPr/>
        </p:nvGrpSpPr>
        <p:grpSpPr bwMode="auto">
          <a:xfrm>
            <a:off x="533401" y="3581400"/>
            <a:ext cx="7250906" cy="709613"/>
            <a:chOff x="148" y="1938"/>
            <a:chExt cx="4742" cy="353"/>
          </a:xfrm>
        </p:grpSpPr>
        <p:sp>
          <p:nvSpPr>
            <p:cNvPr id="39961" name="Rectangle 24" descr="Water droplets"/>
            <p:cNvSpPr>
              <a:spLocks noChangeArrowheads="1"/>
            </p:cNvSpPr>
            <p:nvPr/>
          </p:nvSpPr>
          <p:spPr bwMode="auto">
            <a:xfrm>
              <a:off x="4513" y="2018"/>
              <a:ext cx="121" cy="184"/>
            </a:xfrm>
            <a:prstGeom prst="rect">
              <a:avLst/>
            </a:prstGeom>
            <a:blipFill dpi="0" rotWithShape="1">
              <a:blip r:embed="rId9"/>
              <a:srcRect/>
              <a:tile tx="0" ty="0" sx="100000" sy="100000" flip="none" algn="tl"/>
            </a:blipFill>
            <a:ln w="9525" algn="ctr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9962" name="AutoShape 25" descr="Water droplets"/>
            <p:cNvSpPr>
              <a:spLocks noChangeArrowheads="1"/>
            </p:cNvSpPr>
            <p:nvPr/>
          </p:nvSpPr>
          <p:spPr bwMode="auto">
            <a:xfrm>
              <a:off x="148" y="1938"/>
              <a:ext cx="4742" cy="353"/>
            </a:xfrm>
            <a:prstGeom prst="roundRect">
              <a:avLst>
                <a:gd name="adj" fmla="val 16667"/>
              </a:avLst>
            </a:prstGeom>
            <a:blipFill dpi="0" rotWithShape="1">
              <a:blip r:embed="rId9"/>
              <a:srcRect/>
              <a:tile tx="0" ty="0" sx="100000" sy="100000" flip="none" algn="tl"/>
            </a:blip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342900" indent="-342900"/>
              <a:r>
                <a:rPr lang="en-US" sz="3600" b="1" dirty="0">
                  <a:solidFill>
                    <a:srgbClr val="FF0000"/>
                  </a:solidFill>
                </a:rPr>
                <a:t>B. </a:t>
              </a:r>
              <a:r>
                <a:rPr lang="en-US" sz="3600" b="1" dirty="0" err="1" smtClean="0">
                  <a:solidFill>
                    <a:srgbClr val="FF0000"/>
                  </a:solidFill>
                </a:rPr>
                <a:t>Thay</a:t>
              </a:r>
              <a:r>
                <a:rPr lang="en-US" sz="36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</a:rPr>
                <a:t>đổi</a:t>
              </a:r>
              <a:r>
                <a:rPr lang="en-US" sz="36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</a:rPr>
                <a:t>màu</a:t>
              </a:r>
              <a:r>
                <a:rPr lang="en-US" sz="36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</a:rPr>
                <a:t>nền</a:t>
              </a:r>
              <a:endParaRPr lang="en-US" sz="36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098" name="Group 26"/>
          <p:cNvGrpSpPr>
            <a:grpSpLocks/>
          </p:cNvGrpSpPr>
          <p:nvPr/>
        </p:nvGrpSpPr>
        <p:grpSpPr bwMode="auto">
          <a:xfrm>
            <a:off x="600076" y="5280026"/>
            <a:ext cx="7269956" cy="777875"/>
            <a:chOff x="142" y="1871"/>
            <a:chExt cx="4757" cy="490"/>
          </a:xfrm>
        </p:grpSpPr>
        <p:sp>
          <p:nvSpPr>
            <p:cNvPr id="39959" name="Rectangle 27"/>
            <p:cNvSpPr>
              <a:spLocks noChangeArrowheads="1"/>
            </p:cNvSpPr>
            <p:nvPr/>
          </p:nvSpPr>
          <p:spPr bwMode="auto">
            <a:xfrm>
              <a:off x="4513" y="1993"/>
              <a:ext cx="121" cy="233"/>
            </a:xfrm>
            <a:prstGeom prst="rect">
              <a:avLst/>
            </a:prstGeom>
            <a:solidFill>
              <a:srgbClr val="FFFF00"/>
            </a:solidFill>
            <a:ln w="9525" algn="ctr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9960" name="AutoShape 28"/>
            <p:cNvSpPr>
              <a:spLocks noChangeArrowheads="1"/>
            </p:cNvSpPr>
            <p:nvPr/>
          </p:nvSpPr>
          <p:spPr bwMode="auto">
            <a:xfrm>
              <a:off x="142" y="1871"/>
              <a:ext cx="4757" cy="490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r>
                <a:rPr lang="en-US" sz="4000" b="1">
                  <a:solidFill>
                    <a:srgbClr val="FF0000"/>
                  </a:solidFill>
                </a:rPr>
                <a:t>Đáp án: C</a:t>
              </a:r>
            </a:p>
          </p:txBody>
        </p:sp>
      </p:grpSp>
      <p:sp>
        <p:nvSpPr>
          <p:cNvPr id="39946" name="Rectangle 29" descr="Bouquet"/>
          <p:cNvSpPr>
            <a:spLocks noChangeArrowheads="1"/>
          </p:cNvSpPr>
          <p:nvPr/>
        </p:nvSpPr>
        <p:spPr bwMode="auto">
          <a:xfrm>
            <a:off x="8229600" y="3627438"/>
            <a:ext cx="576263" cy="368300"/>
          </a:xfrm>
          <a:prstGeom prst="rect">
            <a:avLst/>
          </a:prstGeom>
          <a:blipFill dpi="0" rotWithShape="1">
            <a:blip r:embed="rId10"/>
            <a:srcRect/>
            <a:tile tx="0" ty="0" sx="100000" sy="100000" flip="none" algn="tl"/>
          </a:blip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9947" name="Oval 30"/>
          <p:cNvSpPr>
            <a:spLocks noChangeArrowheads="1"/>
          </p:cNvSpPr>
          <p:nvPr/>
        </p:nvSpPr>
        <p:spPr bwMode="auto">
          <a:xfrm>
            <a:off x="7956948" y="1"/>
            <a:ext cx="1187053" cy="1152525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2F7618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Oval 6"/>
          <p:cNvSpPr>
            <a:spLocks noChangeArrowheads="1"/>
          </p:cNvSpPr>
          <p:nvPr/>
        </p:nvSpPr>
        <p:spPr bwMode="auto">
          <a:xfrm>
            <a:off x="3657600" y="6096000"/>
            <a:ext cx="1066800" cy="6096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9</a:t>
            </a:r>
          </a:p>
        </p:txBody>
      </p:sp>
      <p:sp>
        <p:nvSpPr>
          <p:cNvPr id="38" name="Oval 7"/>
          <p:cNvSpPr>
            <a:spLocks noChangeArrowheads="1"/>
          </p:cNvSpPr>
          <p:nvPr/>
        </p:nvSpPr>
        <p:spPr bwMode="auto">
          <a:xfrm>
            <a:off x="3581400" y="6096000"/>
            <a:ext cx="1143000" cy="6096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8</a:t>
            </a:r>
          </a:p>
        </p:txBody>
      </p:sp>
      <p:sp>
        <p:nvSpPr>
          <p:cNvPr id="39" name="Oval 8"/>
          <p:cNvSpPr>
            <a:spLocks noChangeArrowheads="1"/>
          </p:cNvSpPr>
          <p:nvPr/>
        </p:nvSpPr>
        <p:spPr bwMode="auto">
          <a:xfrm>
            <a:off x="3657600" y="6096000"/>
            <a:ext cx="1066800" cy="6096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5</a:t>
            </a:r>
          </a:p>
        </p:txBody>
      </p:sp>
      <p:sp>
        <p:nvSpPr>
          <p:cNvPr id="40" name="Oval 9"/>
          <p:cNvSpPr>
            <a:spLocks noChangeArrowheads="1"/>
          </p:cNvSpPr>
          <p:nvPr/>
        </p:nvSpPr>
        <p:spPr bwMode="auto">
          <a:xfrm>
            <a:off x="3657600" y="6096000"/>
            <a:ext cx="1143000" cy="6096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4</a:t>
            </a:r>
          </a:p>
        </p:txBody>
      </p:sp>
      <p:sp>
        <p:nvSpPr>
          <p:cNvPr id="41" name="Oval 10"/>
          <p:cNvSpPr>
            <a:spLocks noChangeArrowheads="1"/>
          </p:cNvSpPr>
          <p:nvPr/>
        </p:nvSpPr>
        <p:spPr bwMode="auto">
          <a:xfrm>
            <a:off x="3733800" y="6096000"/>
            <a:ext cx="1066800" cy="533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3</a:t>
            </a:r>
          </a:p>
        </p:txBody>
      </p:sp>
      <p:sp>
        <p:nvSpPr>
          <p:cNvPr id="42" name="Oval 11"/>
          <p:cNvSpPr>
            <a:spLocks noChangeArrowheads="1"/>
          </p:cNvSpPr>
          <p:nvPr/>
        </p:nvSpPr>
        <p:spPr bwMode="auto">
          <a:xfrm>
            <a:off x="3657600" y="6096000"/>
            <a:ext cx="1143000" cy="6096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2</a:t>
            </a:r>
          </a:p>
        </p:txBody>
      </p:sp>
      <p:sp>
        <p:nvSpPr>
          <p:cNvPr id="43" name="Oval 15"/>
          <p:cNvSpPr>
            <a:spLocks noChangeArrowheads="1"/>
          </p:cNvSpPr>
          <p:nvPr/>
        </p:nvSpPr>
        <p:spPr bwMode="auto">
          <a:xfrm>
            <a:off x="3657600" y="6096000"/>
            <a:ext cx="1066800" cy="6096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7</a:t>
            </a:r>
          </a:p>
        </p:txBody>
      </p:sp>
      <p:sp>
        <p:nvSpPr>
          <p:cNvPr id="44" name="Oval 16"/>
          <p:cNvSpPr>
            <a:spLocks noChangeArrowheads="1"/>
          </p:cNvSpPr>
          <p:nvPr/>
        </p:nvSpPr>
        <p:spPr bwMode="auto">
          <a:xfrm>
            <a:off x="3657600" y="6096000"/>
            <a:ext cx="1066800" cy="6096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6</a:t>
            </a:r>
          </a:p>
        </p:txBody>
      </p:sp>
      <p:sp>
        <p:nvSpPr>
          <p:cNvPr id="45" name="Oval 32"/>
          <p:cNvSpPr>
            <a:spLocks noChangeArrowheads="1"/>
          </p:cNvSpPr>
          <p:nvPr/>
        </p:nvSpPr>
        <p:spPr bwMode="auto">
          <a:xfrm>
            <a:off x="3657600" y="6113463"/>
            <a:ext cx="1066800" cy="6096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10</a:t>
            </a:r>
          </a:p>
        </p:txBody>
      </p:sp>
      <p:sp>
        <p:nvSpPr>
          <p:cNvPr id="46" name="Oval 35"/>
          <p:cNvSpPr>
            <a:spLocks noChangeArrowheads="1"/>
          </p:cNvSpPr>
          <p:nvPr/>
        </p:nvSpPr>
        <p:spPr bwMode="auto">
          <a:xfrm>
            <a:off x="3708797" y="6140450"/>
            <a:ext cx="1066800" cy="6096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1</a:t>
            </a:r>
          </a:p>
        </p:txBody>
      </p:sp>
      <p:sp>
        <p:nvSpPr>
          <p:cNvPr id="30" name="AutoShape 25" descr="Water droplets"/>
          <p:cNvSpPr>
            <a:spLocks noChangeArrowheads="1"/>
          </p:cNvSpPr>
          <p:nvPr/>
        </p:nvSpPr>
        <p:spPr bwMode="auto">
          <a:xfrm>
            <a:off x="533401" y="4491038"/>
            <a:ext cx="7250906" cy="709612"/>
          </a:xfrm>
          <a:prstGeom prst="roundRect">
            <a:avLst>
              <a:gd name="adj" fmla="val 16667"/>
            </a:avLst>
          </a:prstGeom>
          <a:blipFill dpi="0" rotWithShape="1">
            <a:blip r:embed="rId9"/>
            <a:srcRect/>
            <a:tile tx="0" ty="0" sx="100000" sy="100000" flip="none" algn="tl"/>
          </a:blip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342900" indent="-342900"/>
            <a:r>
              <a:rPr lang="en-US" sz="3600" b="1" dirty="0">
                <a:solidFill>
                  <a:srgbClr val="FF0000"/>
                </a:solidFill>
              </a:rPr>
              <a:t>C. </a:t>
            </a:r>
            <a:r>
              <a:rPr lang="en-US" sz="3600" b="1" dirty="0" err="1" smtClean="0">
                <a:solidFill>
                  <a:srgbClr val="FF0000"/>
                </a:solidFill>
              </a:rPr>
              <a:t>Tạo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đường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viền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cho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văn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bản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5974" y="1278255"/>
            <a:ext cx="1098008" cy="1177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656447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U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3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momm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775" y="23813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75" name="Group 3"/>
          <p:cNvGrpSpPr>
            <a:grpSpLocks/>
          </p:cNvGrpSpPr>
          <p:nvPr/>
        </p:nvGrpSpPr>
        <p:grpSpPr bwMode="auto">
          <a:xfrm>
            <a:off x="533400" y="4419600"/>
            <a:ext cx="7872413" cy="709613"/>
            <a:chOff x="144" y="1892"/>
            <a:chExt cx="5140" cy="447"/>
          </a:xfrm>
        </p:grpSpPr>
        <p:sp>
          <p:nvSpPr>
            <p:cNvPr id="12319" name="Rectangle 4" descr="Water droplets"/>
            <p:cNvSpPr>
              <a:spLocks noChangeArrowheads="1"/>
            </p:cNvSpPr>
            <p:nvPr/>
          </p:nvSpPr>
          <p:spPr bwMode="auto">
            <a:xfrm>
              <a:off x="4513" y="2041"/>
              <a:ext cx="771" cy="137"/>
            </a:xfrm>
            <a:prstGeom prst="rect">
              <a:avLst/>
            </a:prstGeom>
            <a:blipFill dpi="0" rotWithShape="1">
              <a:blip r:embed="rId7"/>
              <a:srcRect/>
              <a:tile tx="0" ty="0" sx="100000" sy="100000" flip="none" algn="tl"/>
            </a:blipFill>
            <a:ln w="9525" algn="ctr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2320" name="AutoShape 5" descr="Water droplets"/>
            <p:cNvSpPr>
              <a:spLocks noChangeArrowheads="1"/>
            </p:cNvSpPr>
            <p:nvPr/>
          </p:nvSpPr>
          <p:spPr bwMode="auto">
            <a:xfrm>
              <a:off x="144" y="1892"/>
              <a:ext cx="4751" cy="447"/>
            </a:xfrm>
            <a:prstGeom prst="roundRect">
              <a:avLst>
                <a:gd name="adj" fmla="val 16667"/>
              </a:avLst>
            </a:prstGeom>
            <a:blipFill dpi="0" rotWithShape="1">
              <a:blip r:embed="rId7"/>
              <a:srcRect/>
              <a:tile tx="0" ty="0" sx="100000" sy="100000" flip="none" algn="tl"/>
            </a:blip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0" hangingPunct="0"/>
              <a:r>
                <a:rPr lang="en-US" sz="3600" b="1" dirty="0">
                  <a:solidFill>
                    <a:srgbClr val="FF0000"/>
                  </a:solidFill>
                </a:rPr>
                <a:t>C. </a:t>
              </a:r>
            </a:p>
          </p:txBody>
        </p:sp>
      </p:grpSp>
      <p:sp>
        <p:nvSpPr>
          <p:cNvPr id="12292" name="Text Box 12"/>
          <p:cNvSpPr txBox="1">
            <a:spLocks noChangeArrowheads="1"/>
          </p:cNvSpPr>
          <p:nvPr/>
        </p:nvSpPr>
        <p:spPr bwMode="auto">
          <a:xfrm>
            <a:off x="1066800" y="1157288"/>
            <a:ext cx="5410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sz="3200" b="1">
              <a:solidFill>
                <a:srgbClr val="FF0000"/>
              </a:solidFill>
              <a:latin typeface=".VnTimeH" pitchFamily="34" charset="0"/>
            </a:endParaRPr>
          </a:p>
        </p:txBody>
      </p:sp>
      <p:pic>
        <p:nvPicPr>
          <p:cNvPr id="12293" name="Picture 13" descr="bell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2139">
            <a:off x="420688" y="-114300"/>
            <a:ext cx="1147762" cy="119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6" name="Rectangle 14"/>
          <p:cNvSpPr>
            <a:spLocks noChangeArrowheads="1"/>
          </p:cNvSpPr>
          <p:nvPr/>
        </p:nvSpPr>
        <p:spPr bwMode="auto">
          <a:xfrm>
            <a:off x="3124200" y="6216650"/>
            <a:ext cx="2286000" cy="533400"/>
          </a:xfrm>
          <a:prstGeom prst="rect">
            <a:avLst/>
          </a:prstGeom>
          <a:solidFill>
            <a:srgbClr val="FFFF00"/>
          </a:solidFill>
          <a:ln w="635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5000" b="1">
                <a:solidFill>
                  <a:srgbClr val="FF3300"/>
                </a:solidFill>
                <a:latin typeface=".VnTime" pitchFamily="34" charset="0"/>
              </a:rPr>
              <a:t>HÕt giê</a:t>
            </a:r>
          </a:p>
        </p:txBody>
      </p:sp>
      <p:grpSp>
        <p:nvGrpSpPr>
          <p:cNvPr id="3089" name="Group 17"/>
          <p:cNvGrpSpPr>
            <a:grpSpLocks/>
          </p:cNvGrpSpPr>
          <p:nvPr/>
        </p:nvGrpSpPr>
        <p:grpSpPr bwMode="auto">
          <a:xfrm>
            <a:off x="62" y="1168092"/>
            <a:ext cx="8534338" cy="2145627"/>
            <a:chOff x="130" y="910"/>
            <a:chExt cx="5210" cy="2346"/>
          </a:xfrm>
        </p:grpSpPr>
        <p:sp>
          <p:nvSpPr>
            <p:cNvPr id="12317" name="Rectangle 18" descr="Parchment"/>
            <p:cNvSpPr>
              <a:spLocks noChangeArrowheads="1"/>
            </p:cNvSpPr>
            <p:nvPr/>
          </p:nvSpPr>
          <p:spPr bwMode="auto">
            <a:xfrm>
              <a:off x="4569" y="1280"/>
              <a:ext cx="771" cy="137"/>
            </a:xfrm>
            <a:prstGeom prst="rect">
              <a:avLst/>
            </a:prstGeom>
            <a:blipFill dpi="0" rotWithShape="1">
              <a:blip r:embed="rId9"/>
              <a:srcRect/>
              <a:tile tx="0" ty="0" sx="100000" sy="100000" flip="none" algn="tl"/>
            </a:blipFill>
            <a:ln w="9525" algn="ctr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2318" name="AutoShape 19" descr="Parchment"/>
            <p:cNvSpPr>
              <a:spLocks noChangeArrowheads="1"/>
            </p:cNvSpPr>
            <p:nvPr/>
          </p:nvSpPr>
          <p:spPr bwMode="auto">
            <a:xfrm>
              <a:off x="130" y="910"/>
              <a:ext cx="4918" cy="2346"/>
            </a:xfrm>
            <a:prstGeom prst="roundRect">
              <a:avLst>
                <a:gd name="adj" fmla="val 16667"/>
              </a:avLst>
            </a:prstGeom>
            <a:blipFill dpi="0" rotWithShape="1">
              <a:blip r:embed="rId9"/>
              <a:srcRect/>
              <a:tile tx="0" ty="0" sx="100000" sy="100000" flip="none" algn="tl"/>
            </a:blipFill>
            <a:ln w="952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r>
                <a:rPr lang="en-US" sz="4000" b="1" dirty="0">
                  <a:solidFill>
                    <a:srgbClr val="FF0000"/>
                  </a:solidFill>
                </a:rPr>
                <a:t>3</a:t>
              </a:r>
              <a:r>
                <a:rPr lang="en-US" sz="4000" b="1" dirty="0" smtClean="0">
                  <a:solidFill>
                    <a:srgbClr val="FF0000"/>
                  </a:solidFill>
                </a:rPr>
                <a:t>. </a:t>
              </a:r>
              <a:r>
                <a:rPr lang="en-US" sz="4000" b="1" dirty="0" err="1" smtClean="0">
                  <a:solidFill>
                    <a:srgbClr val="FF0000"/>
                  </a:solidFill>
                </a:rPr>
                <a:t>Để</a:t>
              </a:r>
              <a:r>
                <a:rPr lang="en-US" sz="40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4000" b="1" dirty="0" err="1" smtClean="0">
                  <a:solidFill>
                    <a:srgbClr val="FF0000"/>
                  </a:solidFill>
                </a:rPr>
                <a:t>đánh</a:t>
              </a:r>
              <a:r>
                <a:rPr lang="en-US" sz="40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4000" b="1" dirty="0" err="1" smtClean="0">
                  <a:solidFill>
                    <a:srgbClr val="FF0000"/>
                  </a:solidFill>
                </a:rPr>
                <a:t>số</a:t>
              </a:r>
              <a:r>
                <a:rPr lang="en-US" sz="40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4000" b="1" dirty="0" err="1" smtClean="0">
                  <a:solidFill>
                    <a:srgbClr val="FF0000"/>
                  </a:solidFill>
                </a:rPr>
                <a:t>trang</a:t>
              </a:r>
              <a:r>
                <a:rPr lang="en-US" sz="40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4000" b="1" dirty="0" err="1" smtClean="0">
                  <a:solidFill>
                    <a:srgbClr val="FF0000"/>
                  </a:solidFill>
                </a:rPr>
                <a:t>cho</a:t>
              </a:r>
              <a:r>
                <a:rPr lang="en-US" sz="40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4000" b="1" dirty="0" err="1" smtClean="0">
                  <a:solidFill>
                    <a:srgbClr val="FF0000"/>
                  </a:solidFill>
                </a:rPr>
                <a:t>văn</a:t>
              </a:r>
              <a:r>
                <a:rPr lang="en-US" sz="40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4000" b="1" dirty="0" err="1" smtClean="0">
                  <a:solidFill>
                    <a:srgbClr val="FF0000"/>
                  </a:solidFill>
                </a:rPr>
                <a:t>bản</a:t>
              </a:r>
              <a:r>
                <a:rPr lang="en-US" sz="40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4000" b="1" dirty="0" err="1" smtClean="0">
                  <a:solidFill>
                    <a:srgbClr val="FF0000"/>
                  </a:solidFill>
                </a:rPr>
                <a:t>em</a:t>
              </a:r>
              <a:r>
                <a:rPr lang="en-US" sz="40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4000" b="1" dirty="0" err="1" smtClean="0">
                  <a:solidFill>
                    <a:srgbClr val="FF0000"/>
                  </a:solidFill>
                </a:rPr>
                <a:t>chọn</a:t>
              </a:r>
              <a:r>
                <a:rPr lang="en-US" sz="40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4000" b="1" dirty="0" err="1" smtClean="0">
                  <a:solidFill>
                    <a:srgbClr val="FF0000"/>
                  </a:solidFill>
                </a:rPr>
                <a:t>tính</a:t>
              </a:r>
              <a:r>
                <a:rPr lang="en-US" sz="40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4000" b="1" dirty="0" err="1" smtClean="0">
                  <a:solidFill>
                    <a:srgbClr val="FF0000"/>
                  </a:solidFill>
                </a:rPr>
                <a:t>năng</a:t>
              </a:r>
              <a:r>
                <a:rPr lang="en-US" sz="40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4000" b="1" dirty="0" err="1" smtClean="0">
                  <a:solidFill>
                    <a:srgbClr val="FF0000"/>
                  </a:solidFill>
                </a:rPr>
                <a:t>nào</a:t>
              </a:r>
              <a:r>
                <a:rPr lang="en-US" sz="4000" b="1" dirty="0" smtClean="0">
                  <a:solidFill>
                    <a:srgbClr val="FF0000"/>
                  </a:solidFill>
                </a:rPr>
                <a:t>?</a:t>
              </a:r>
              <a:endParaRPr lang="en-US" sz="4000" b="1" dirty="0">
                <a:solidFill>
                  <a:srgbClr val="0000FF"/>
                </a:solidFill>
              </a:endParaRPr>
            </a:p>
            <a:p>
              <a:endParaRPr lang="en-US" sz="4000" b="1" dirty="0"/>
            </a:p>
          </p:txBody>
        </p:sp>
      </p:grpSp>
      <p:grpSp>
        <p:nvGrpSpPr>
          <p:cNvPr id="3092" name="Group 20"/>
          <p:cNvGrpSpPr>
            <a:grpSpLocks/>
          </p:cNvGrpSpPr>
          <p:nvPr/>
        </p:nvGrpSpPr>
        <p:grpSpPr bwMode="auto">
          <a:xfrm>
            <a:off x="533400" y="2743200"/>
            <a:ext cx="8020050" cy="709613"/>
            <a:chOff x="144" y="1892"/>
            <a:chExt cx="5140" cy="447"/>
          </a:xfrm>
        </p:grpSpPr>
        <p:sp>
          <p:nvSpPr>
            <p:cNvPr id="12315" name="Rectangle 21" descr="Water droplets"/>
            <p:cNvSpPr>
              <a:spLocks noChangeArrowheads="1"/>
            </p:cNvSpPr>
            <p:nvPr/>
          </p:nvSpPr>
          <p:spPr bwMode="auto">
            <a:xfrm>
              <a:off x="4513" y="2041"/>
              <a:ext cx="771" cy="137"/>
            </a:xfrm>
            <a:prstGeom prst="rect">
              <a:avLst/>
            </a:prstGeom>
            <a:blipFill dpi="0" rotWithShape="1">
              <a:blip r:embed="rId7"/>
              <a:srcRect/>
              <a:tile tx="0" ty="0" sx="100000" sy="100000" flip="none" algn="tl"/>
            </a:blipFill>
            <a:ln w="9525" algn="ctr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2316" name="AutoShape 22" descr="Water droplets"/>
            <p:cNvSpPr>
              <a:spLocks noChangeArrowheads="1"/>
            </p:cNvSpPr>
            <p:nvPr/>
          </p:nvSpPr>
          <p:spPr bwMode="auto">
            <a:xfrm>
              <a:off x="144" y="1892"/>
              <a:ext cx="4753" cy="447"/>
            </a:xfrm>
            <a:prstGeom prst="roundRect">
              <a:avLst>
                <a:gd name="adj" fmla="val 16667"/>
              </a:avLst>
            </a:prstGeom>
            <a:blipFill dpi="0" rotWithShape="1">
              <a:blip r:embed="rId7"/>
              <a:srcRect/>
              <a:tile tx="0" ty="0" sx="100000" sy="100000" flip="none" algn="tl"/>
            </a:blip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342900" indent="-342900" eaLnBrk="0" hangingPunct="0"/>
              <a:r>
                <a:rPr lang="vi-VN" sz="3600" b="1" dirty="0">
                  <a:solidFill>
                    <a:srgbClr val="FF0000"/>
                  </a:solidFill>
                </a:rPr>
                <a:t>A.</a:t>
              </a:r>
              <a:r>
                <a:rPr lang="en-US" sz="3600" b="1" dirty="0">
                  <a:solidFill>
                    <a:srgbClr val="FF0000"/>
                  </a:solidFill>
                </a:rPr>
                <a:t> </a:t>
              </a:r>
            </a:p>
          </p:txBody>
        </p:sp>
      </p:grpSp>
      <p:grpSp>
        <p:nvGrpSpPr>
          <p:cNvPr id="3095" name="Group 23"/>
          <p:cNvGrpSpPr>
            <a:grpSpLocks/>
          </p:cNvGrpSpPr>
          <p:nvPr/>
        </p:nvGrpSpPr>
        <p:grpSpPr bwMode="auto">
          <a:xfrm>
            <a:off x="533400" y="3581400"/>
            <a:ext cx="7853363" cy="709613"/>
            <a:chOff x="148" y="1938"/>
            <a:chExt cx="5136" cy="353"/>
          </a:xfrm>
        </p:grpSpPr>
        <p:sp>
          <p:nvSpPr>
            <p:cNvPr id="12313" name="Rectangle 24" descr="Water droplets"/>
            <p:cNvSpPr>
              <a:spLocks noChangeArrowheads="1"/>
            </p:cNvSpPr>
            <p:nvPr/>
          </p:nvSpPr>
          <p:spPr bwMode="auto">
            <a:xfrm>
              <a:off x="4513" y="2041"/>
              <a:ext cx="771" cy="137"/>
            </a:xfrm>
            <a:prstGeom prst="rect">
              <a:avLst/>
            </a:prstGeom>
            <a:blipFill dpi="0" rotWithShape="1">
              <a:blip r:embed="rId7"/>
              <a:srcRect/>
              <a:tile tx="0" ty="0" sx="100000" sy="100000" flip="none" algn="tl"/>
            </a:blipFill>
            <a:ln w="9525" algn="ctr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2314" name="AutoShape 25" descr="Water droplets"/>
            <p:cNvSpPr>
              <a:spLocks noChangeArrowheads="1"/>
            </p:cNvSpPr>
            <p:nvPr/>
          </p:nvSpPr>
          <p:spPr bwMode="auto">
            <a:xfrm>
              <a:off x="148" y="1938"/>
              <a:ext cx="4742" cy="353"/>
            </a:xfrm>
            <a:prstGeom prst="roundRect">
              <a:avLst>
                <a:gd name="adj" fmla="val 16667"/>
              </a:avLst>
            </a:prstGeom>
            <a:blipFill dpi="0" rotWithShape="1">
              <a:blip r:embed="rId7"/>
              <a:srcRect/>
              <a:tile tx="0" ty="0" sx="100000" sy="100000" flip="none" algn="tl"/>
            </a:blip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342900" indent="-342900" eaLnBrk="0" hangingPunct="0"/>
              <a:r>
                <a:rPr lang="en-US" sz="3600" b="1" dirty="0">
                  <a:solidFill>
                    <a:srgbClr val="FF0000"/>
                  </a:solidFill>
                </a:rPr>
                <a:t>B. </a:t>
              </a:r>
            </a:p>
          </p:txBody>
        </p:sp>
      </p:grpSp>
      <p:grpSp>
        <p:nvGrpSpPr>
          <p:cNvPr id="3098" name="Group 26"/>
          <p:cNvGrpSpPr>
            <a:grpSpLocks/>
          </p:cNvGrpSpPr>
          <p:nvPr/>
        </p:nvGrpSpPr>
        <p:grpSpPr bwMode="auto">
          <a:xfrm>
            <a:off x="600075" y="5200650"/>
            <a:ext cx="7858125" cy="777875"/>
            <a:chOff x="142" y="1871"/>
            <a:chExt cx="5142" cy="490"/>
          </a:xfrm>
        </p:grpSpPr>
        <p:sp>
          <p:nvSpPr>
            <p:cNvPr id="12311" name="Rectangle 27"/>
            <p:cNvSpPr>
              <a:spLocks noChangeArrowheads="1"/>
            </p:cNvSpPr>
            <p:nvPr/>
          </p:nvSpPr>
          <p:spPr bwMode="auto">
            <a:xfrm>
              <a:off x="4513" y="2041"/>
              <a:ext cx="771" cy="137"/>
            </a:xfrm>
            <a:prstGeom prst="rect">
              <a:avLst/>
            </a:prstGeom>
            <a:solidFill>
              <a:srgbClr val="FFFF00"/>
            </a:solidFill>
            <a:ln w="9525" algn="ctr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2312" name="AutoShape 28"/>
            <p:cNvSpPr>
              <a:spLocks noChangeArrowheads="1"/>
            </p:cNvSpPr>
            <p:nvPr/>
          </p:nvSpPr>
          <p:spPr bwMode="auto">
            <a:xfrm>
              <a:off x="142" y="1871"/>
              <a:ext cx="4757" cy="490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0" hangingPunct="0"/>
              <a:r>
                <a:rPr lang="en-US" sz="4000" b="1" dirty="0" err="1">
                  <a:solidFill>
                    <a:srgbClr val="FF0000"/>
                  </a:solidFill>
                </a:rPr>
                <a:t>Đáp</a:t>
              </a:r>
              <a:r>
                <a:rPr lang="en-US" sz="4000" b="1" dirty="0">
                  <a:solidFill>
                    <a:srgbClr val="FF0000"/>
                  </a:solidFill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</a:rPr>
                <a:t>án</a:t>
              </a:r>
              <a:r>
                <a:rPr lang="en-US" sz="4000" b="1" dirty="0">
                  <a:solidFill>
                    <a:srgbClr val="FF0000"/>
                  </a:solidFill>
                </a:rPr>
                <a:t>: A </a:t>
              </a:r>
            </a:p>
          </p:txBody>
        </p:sp>
      </p:grpSp>
      <p:sp>
        <p:nvSpPr>
          <p:cNvPr id="12299" name="Rectangle 29" descr="Bouquet"/>
          <p:cNvSpPr>
            <a:spLocks noChangeArrowheads="1"/>
          </p:cNvSpPr>
          <p:nvPr/>
        </p:nvSpPr>
        <p:spPr bwMode="auto">
          <a:xfrm>
            <a:off x="8229600" y="765175"/>
            <a:ext cx="576263" cy="6092825"/>
          </a:xfrm>
          <a:prstGeom prst="rect">
            <a:avLst/>
          </a:prstGeom>
          <a:blipFill dpi="0" rotWithShape="1">
            <a:blip r:embed="rId10"/>
            <a:srcRect/>
            <a:tile tx="0" ty="0" sx="100000" sy="100000" flip="none" algn="tl"/>
          </a:blip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2300" name="Oval 30"/>
          <p:cNvSpPr>
            <a:spLocks noChangeArrowheads="1"/>
          </p:cNvSpPr>
          <p:nvPr/>
        </p:nvSpPr>
        <p:spPr bwMode="auto">
          <a:xfrm>
            <a:off x="7956550" y="0"/>
            <a:ext cx="1187450" cy="1152525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2F7618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Oval 6"/>
          <p:cNvSpPr>
            <a:spLocks noChangeArrowheads="1"/>
          </p:cNvSpPr>
          <p:nvPr/>
        </p:nvSpPr>
        <p:spPr bwMode="auto">
          <a:xfrm>
            <a:off x="3657600" y="6096000"/>
            <a:ext cx="1066800" cy="6096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9</a:t>
            </a:r>
          </a:p>
        </p:txBody>
      </p:sp>
      <p:sp>
        <p:nvSpPr>
          <p:cNvPr id="38" name="Oval 7"/>
          <p:cNvSpPr>
            <a:spLocks noChangeArrowheads="1"/>
          </p:cNvSpPr>
          <p:nvPr/>
        </p:nvSpPr>
        <p:spPr bwMode="auto">
          <a:xfrm>
            <a:off x="3581400" y="6096000"/>
            <a:ext cx="1143000" cy="6096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8</a:t>
            </a:r>
          </a:p>
        </p:txBody>
      </p:sp>
      <p:sp>
        <p:nvSpPr>
          <p:cNvPr id="39" name="Oval 8"/>
          <p:cNvSpPr>
            <a:spLocks noChangeArrowheads="1"/>
          </p:cNvSpPr>
          <p:nvPr/>
        </p:nvSpPr>
        <p:spPr bwMode="auto">
          <a:xfrm>
            <a:off x="3657600" y="6096000"/>
            <a:ext cx="1066800" cy="6096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5</a:t>
            </a:r>
          </a:p>
        </p:txBody>
      </p:sp>
      <p:sp>
        <p:nvSpPr>
          <p:cNvPr id="40" name="Oval 9"/>
          <p:cNvSpPr>
            <a:spLocks noChangeArrowheads="1"/>
          </p:cNvSpPr>
          <p:nvPr/>
        </p:nvSpPr>
        <p:spPr bwMode="auto">
          <a:xfrm>
            <a:off x="3657600" y="6096000"/>
            <a:ext cx="1143000" cy="6096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4</a:t>
            </a:r>
          </a:p>
        </p:txBody>
      </p:sp>
      <p:sp>
        <p:nvSpPr>
          <p:cNvPr id="41" name="Oval 10"/>
          <p:cNvSpPr>
            <a:spLocks noChangeArrowheads="1"/>
          </p:cNvSpPr>
          <p:nvPr/>
        </p:nvSpPr>
        <p:spPr bwMode="auto">
          <a:xfrm>
            <a:off x="3733800" y="6096000"/>
            <a:ext cx="1066800" cy="533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3</a:t>
            </a:r>
          </a:p>
        </p:txBody>
      </p:sp>
      <p:sp>
        <p:nvSpPr>
          <p:cNvPr id="42" name="Oval 11"/>
          <p:cNvSpPr>
            <a:spLocks noChangeArrowheads="1"/>
          </p:cNvSpPr>
          <p:nvPr/>
        </p:nvSpPr>
        <p:spPr bwMode="auto">
          <a:xfrm>
            <a:off x="3657600" y="6096000"/>
            <a:ext cx="1143000" cy="6096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2</a:t>
            </a:r>
          </a:p>
        </p:txBody>
      </p:sp>
      <p:sp>
        <p:nvSpPr>
          <p:cNvPr id="43" name="Oval 15"/>
          <p:cNvSpPr>
            <a:spLocks noChangeArrowheads="1"/>
          </p:cNvSpPr>
          <p:nvPr/>
        </p:nvSpPr>
        <p:spPr bwMode="auto">
          <a:xfrm>
            <a:off x="3657600" y="6096000"/>
            <a:ext cx="1066800" cy="6096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7</a:t>
            </a:r>
          </a:p>
        </p:txBody>
      </p:sp>
      <p:sp>
        <p:nvSpPr>
          <p:cNvPr id="44" name="Oval 16"/>
          <p:cNvSpPr>
            <a:spLocks noChangeArrowheads="1"/>
          </p:cNvSpPr>
          <p:nvPr/>
        </p:nvSpPr>
        <p:spPr bwMode="auto">
          <a:xfrm>
            <a:off x="3657600" y="6096000"/>
            <a:ext cx="1066800" cy="6096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6</a:t>
            </a:r>
          </a:p>
        </p:txBody>
      </p:sp>
      <p:sp>
        <p:nvSpPr>
          <p:cNvPr id="45" name="Oval 32"/>
          <p:cNvSpPr>
            <a:spLocks noChangeArrowheads="1"/>
          </p:cNvSpPr>
          <p:nvPr/>
        </p:nvSpPr>
        <p:spPr bwMode="auto">
          <a:xfrm>
            <a:off x="3657600" y="6113463"/>
            <a:ext cx="1066800" cy="6096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10</a:t>
            </a:r>
          </a:p>
        </p:txBody>
      </p:sp>
      <p:sp>
        <p:nvSpPr>
          <p:cNvPr id="46" name="Oval 35"/>
          <p:cNvSpPr>
            <a:spLocks noChangeArrowheads="1"/>
          </p:cNvSpPr>
          <p:nvPr/>
        </p:nvSpPr>
        <p:spPr bwMode="auto">
          <a:xfrm>
            <a:off x="3708400" y="6140450"/>
            <a:ext cx="1066800" cy="6096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1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592" y="2743200"/>
            <a:ext cx="1168208" cy="6952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9260" y="3626682"/>
            <a:ext cx="1101540" cy="61904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592" y="4419600"/>
            <a:ext cx="1168207" cy="709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125250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U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00"/>
                            </p:stCondLst>
                            <p:childTnLst>
                              <p:par>
                                <p:cTn id="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000"/>
                            </p:stCondLst>
                            <p:childTnLst>
                              <p:par>
                                <p:cTn id="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9000"/>
                            </p:stCondLst>
                            <p:childTnLst>
                              <p:par>
                                <p:cTn id="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rosec0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286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609600" y="609600"/>
            <a:ext cx="7924800" cy="601980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prstTxWarp prst="textDeflateInflate">
              <a:avLst>
                <a:gd name="adj" fmla="val 25904"/>
              </a:avLst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cám</a:t>
            </a: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</a:p>
        </p:txBody>
      </p:sp>
      <p:sp>
        <p:nvSpPr>
          <p:cNvPr id="2" name="Hình chữ nhật 1"/>
          <p:cNvSpPr/>
          <p:nvPr/>
        </p:nvSpPr>
        <p:spPr>
          <a:xfrm>
            <a:off x="2960020" y="3619500"/>
            <a:ext cx="322395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THE END</a:t>
            </a:r>
            <a:endParaRPr lang="vi-VN" sz="54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6986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17" t="8974" r="12500" b="9744"/>
          <a:stretch>
            <a:fillRect/>
          </a:stretch>
        </p:blipFill>
        <p:spPr bwMode="auto">
          <a:xfrm>
            <a:off x="-30117" y="152400"/>
            <a:ext cx="4563971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17" t="8975" r="12180" b="8974"/>
          <a:stretch>
            <a:fillRect/>
          </a:stretch>
        </p:blipFill>
        <p:spPr bwMode="auto">
          <a:xfrm>
            <a:off x="4267200" y="0"/>
            <a:ext cx="5149850" cy="631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790414" y="441960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</a:t>
            </a:r>
          </a:p>
        </p:txBody>
      </p:sp>
      <p:sp>
        <p:nvSpPr>
          <p:cNvPr id="6" name="Rectangle 5"/>
          <p:cNvSpPr/>
          <p:nvPr/>
        </p:nvSpPr>
        <p:spPr>
          <a:xfrm>
            <a:off x="6842125" y="457200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350543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57" descr="Newsprint"/>
          <p:cNvSpPr>
            <a:spLocks noChangeArrowheads="1"/>
          </p:cNvSpPr>
          <p:nvPr/>
        </p:nvSpPr>
        <p:spPr bwMode="auto">
          <a:xfrm>
            <a:off x="914400" y="1752600"/>
            <a:ext cx="7486650" cy="2819400"/>
          </a:xfrm>
          <a:prstGeom prst="flowChartAlternateProcess">
            <a:avLst/>
          </a:prstGeom>
          <a:solidFill>
            <a:schemeClr val="bg2">
              <a:lumMod val="90000"/>
            </a:schemeClr>
          </a:solidFill>
          <a:ln w="9525">
            <a:pattFill prst="pct60">
              <a:fgClr>
                <a:srgbClr val="008000"/>
              </a:fgClr>
              <a:bgClr>
                <a:srgbClr val="FFFFFF"/>
              </a:bgClr>
            </a:patt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3200" b="1" i="1" u="sng">
                <a:solidFill>
                  <a:schemeClr val="hlink"/>
                </a:solidFill>
                <a:latin typeface="Times New Roman" pitchFamily="18" charset="0"/>
              </a:rPr>
              <a:t>Bài </a:t>
            </a:r>
            <a:r>
              <a:rPr lang="en-US" altLang="en-US" sz="3200" b="1" i="1" u="sng" smtClean="0">
                <a:solidFill>
                  <a:schemeClr val="hlink"/>
                </a:solidFill>
                <a:latin typeface="Times New Roman" pitchFamily="18" charset="0"/>
              </a:rPr>
              <a:t>4:</a:t>
            </a:r>
            <a:r>
              <a:rPr lang="en-US" altLang="en-US" sz="3200" b="1" smtClean="0">
                <a:solidFill>
                  <a:srgbClr val="FF3300"/>
                </a:solidFill>
                <a:latin typeface="Times New Roman" pitchFamily="18" charset="0"/>
              </a:rPr>
              <a:t> ĐỊNH DẠNG TRANG VĂN BẢN</a:t>
            </a:r>
          </a:p>
          <a:p>
            <a:pPr algn="ctr" eaLnBrk="1" hangingPunct="1"/>
            <a:r>
              <a:rPr lang="en-US" altLang="en-US" sz="3200" b="1" smtClean="0">
                <a:solidFill>
                  <a:srgbClr val="FF3300"/>
                </a:solidFill>
                <a:latin typeface="Times New Roman" pitchFamily="18" charset="0"/>
              </a:rPr>
              <a:t>ĐÁNH SỐ TRANG TRONG VĂN BẢN</a:t>
            </a:r>
            <a:endParaRPr lang="en-US" altLang="en-US" sz="3200" b="1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9220200" cy="45720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3466718"/>
      </p:ext>
    </p:extLst>
  </p:cSld>
  <p:clrMapOvr>
    <a:masterClrMapping/>
  </p:clrMapOvr>
  <p:transition>
    <p:cover dir="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752600"/>
            <a:ext cx="5867400" cy="631825"/>
          </a:xfrm>
          <a:solidFill>
            <a:srgbClr val="92D050"/>
          </a:solidFill>
        </p:spPr>
        <p:txBody>
          <a:bodyPr>
            <a:noAutofit/>
          </a:bodyPr>
          <a:lstStyle/>
          <a:p>
            <a:r>
              <a:rPr lang="en-US" sz="2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A. HOẠT ĐỘNG CƠ BẢN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3581400"/>
            <a:ext cx="8839200" cy="1935163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en-US" sz="36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Em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phím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Ctrl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nhấn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phím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Enter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vài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endParaRPr lang="en-US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10400" y="2057400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 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14874" y="2590800"/>
            <a:ext cx="46159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mtClean="0">
                <a:solidFill>
                  <a:schemeClr val="accent3"/>
                </a:solidFill>
              </a:rPr>
              <a:t>1</a:t>
            </a:r>
            <a:r>
              <a:rPr lang="en-US" sz="3200" smtClean="0">
                <a:solidFill>
                  <a:schemeClr val="accent3"/>
                </a:solidFill>
                <a:latin typeface="time new roman"/>
              </a:rPr>
              <a:t>. Tạo một văn bản mới </a:t>
            </a:r>
            <a:endParaRPr lang="en-US" sz="3200">
              <a:solidFill>
                <a:schemeClr val="accent3"/>
              </a:solidFill>
              <a:latin typeface="time new rom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9220200" cy="45720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6578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752600"/>
            <a:ext cx="5867400" cy="631825"/>
          </a:xfrm>
          <a:solidFill>
            <a:srgbClr val="92D050"/>
          </a:solidFill>
        </p:spPr>
        <p:txBody>
          <a:bodyPr>
            <a:noAutofit/>
          </a:bodyPr>
          <a:lstStyle/>
          <a:p>
            <a:r>
              <a:rPr lang="en-US" sz="2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A. HOẠT ĐỘNG CƠ BẢN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76600"/>
            <a:ext cx="7110413" cy="2286000"/>
          </a:xfrm>
        </p:spPr>
      </p:pic>
      <p:sp>
        <p:nvSpPr>
          <p:cNvPr id="5" name="TextBox 4"/>
          <p:cNvSpPr txBox="1"/>
          <p:nvPr/>
        </p:nvSpPr>
        <p:spPr>
          <a:xfrm>
            <a:off x="7010400" y="2057400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 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14874" y="2426732"/>
            <a:ext cx="52196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solidFill>
                  <a:schemeClr val="accent3"/>
                </a:solidFill>
              </a:rPr>
              <a:t>2</a:t>
            </a:r>
            <a:r>
              <a:rPr lang="en-US" sz="3200" smtClean="0">
                <a:solidFill>
                  <a:schemeClr val="accent3"/>
                </a:solidFill>
                <a:latin typeface="time new roman"/>
              </a:rPr>
              <a:t>. Định dạng trang văn bản </a:t>
            </a:r>
            <a:endParaRPr lang="en-US" sz="3200">
              <a:solidFill>
                <a:schemeClr val="accent3"/>
              </a:solidFill>
              <a:latin typeface="time new rom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05836" y="5715000"/>
            <a:ext cx="518160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Page Layout</a:t>
            </a:r>
            <a:endParaRPr lang="en-US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2514600" y="3657600"/>
            <a:ext cx="1676400" cy="20574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0" y="0"/>
            <a:ext cx="9220200" cy="45720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619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  <p:bldP spid="9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14400" y="762000"/>
            <a:ext cx="8229600" cy="639763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r>
              <a:rPr lang="en-US" b="1" dirty="0" smtClean="0"/>
              <a:t>2. TẠO ĐƯỜNG VIỀN CHO VĂN BẢN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38475"/>
            <a:ext cx="6600825" cy="1304925"/>
          </a:xfrm>
        </p:spPr>
      </p:pic>
      <p:sp>
        <p:nvSpPr>
          <p:cNvPr id="5" name="TextBox 4"/>
          <p:cNvSpPr txBox="1"/>
          <p:nvPr/>
        </p:nvSpPr>
        <p:spPr>
          <a:xfrm>
            <a:off x="1828800" y="4215825"/>
            <a:ext cx="51816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Page Layout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2514600" y="3254478"/>
            <a:ext cx="1600200" cy="124132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-33403" y="6323667"/>
            <a:ext cx="86868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2060"/>
                </a:solidFill>
                <a:latin typeface="+mj-lt"/>
              </a:rPr>
              <a:t>Chọn</a:t>
            </a:r>
            <a:r>
              <a:rPr lang="en-US" sz="2800" b="1" dirty="0" smtClean="0">
                <a:solidFill>
                  <a:srgbClr val="002060"/>
                </a:solidFill>
                <a:latin typeface="+mj-lt"/>
              </a:rPr>
              <a:t> Page Borders </a:t>
            </a:r>
            <a:r>
              <a:rPr lang="en-US" sz="2800" b="1" dirty="0" err="1" smtClean="0">
                <a:solidFill>
                  <a:srgbClr val="002060"/>
                </a:solidFill>
                <a:latin typeface="+mj-lt"/>
              </a:rPr>
              <a:t>để</a:t>
            </a:r>
            <a:r>
              <a:rPr lang="en-US" sz="2800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+mj-lt"/>
              </a:rPr>
              <a:t>tạo</a:t>
            </a:r>
            <a:r>
              <a:rPr lang="en-US" sz="2800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+mj-lt"/>
              </a:rPr>
              <a:t>đường</a:t>
            </a:r>
            <a:r>
              <a:rPr lang="en-US" sz="2800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+mj-lt"/>
              </a:rPr>
              <a:t>viền</a:t>
            </a:r>
            <a:r>
              <a:rPr lang="en-US" sz="2800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+mj-lt"/>
              </a:rPr>
              <a:t>cho</a:t>
            </a:r>
            <a:r>
              <a:rPr lang="en-US" sz="2800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+mj-lt"/>
              </a:rPr>
              <a:t>văn</a:t>
            </a:r>
            <a:r>
              <a:rPr lang="en-US" sz="2800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+mj-lt"/>
              </a:rPr>
              <a:t>bản</a:t>
            </a:r>
            <a:endParaRPr lang="en-US" sz="2800" b="1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10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963" y="4800600"/>
            <a:ext cx="6600067" cy="1524000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 flipV="1">
            <a:off x="4914900" y="5867400"/>
            <a:ext cx="1828800" cy="53844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"/>
          <p:cNvSpPr txBox="1">
            <a:spLocks/>
          </p:cNvSpPr>
          <p:nvPr/>
        </p:nvSpPr>
        <p:spPr>
          <a:xfrm>
            <a:off x="475989" y="1524000"/>
            <a:ext cx="5867400" cy="631723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A. HOẠT ĐỘNG CƠ BẢN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7910" y="2082225"/>
            <a:ext cx="51058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solidFill>
                  <a:schemeClr val="accent3"/>
                </a:solidFill>
              </a:rPr>
              <a:t>2</a:t>
            </a:r>
            <a:r>
              <a:rPr lang="en-US" sz="3200" smtClean="0">
                <a:solidFill>
                  <a:schemeClr val="accent3"/>
                </a:solidFill>
                <a:latin typeface="time new roman"/>
              </a:rPr>
              <a:t>. Định dạng trang văn bản</a:t>
            </a:r>
            <a:endParaRPr lang="en-US" sz="3200">
              <a:solidFill>
                <a:schemeClr val="accent3"/>
              </a:solidFill>
              <a:latin typeface="time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8181" y="2555088"/>
            <a:ext cx="60596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mtClean="0">
                <a:solidFill>
                  <a:schemeClr val="accent3"/>
                </a:solidFill>
              </a:rPr>
              <a:t>*Tạo đường viền cho trang văn bản</a:t>
            </a:r>
            <a:endParaRPr lang="en-US" sz="3200">
              <a:solidFill>
                <a:schemeClr val="accent3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0"/>
            <a:ext cx="9220200" cy="45720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7206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24200"/>
            <a:ext cx="6400800" cy="2438400"/>
          </a:xfrm>
        </p:spPr>
      </p:pic>
      <p:sp>
        <p:nvSpPr>
          <p:cNvPr id="6" name="TextBox 5"/>
          <p:cNvSpPr txBox="1"/>
          <p:nvPr/>
        </p:nvSpPr>
        <p:spPr>
          <a:xfrm>
            <a:off x="228600" y="5725180"/>
            <a:ext cx="89154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lựa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viền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khung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Style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75989" y="1600200"/>
            <a:ext cx="5867400" cy="631723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A. HOẠT ĐỘNG CƠ BẢN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7910" y="2082225"/>
            <a:ext cx="51058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solidFill>
                  <a:schemeClr val="accent3"/>
                </a:solidFill>
              </a:rPr>
              <a:t>2</a:t>
            </a:r>
            <a:r>
              <a:rPr lang="en-US" sz="3200" smtClean="0">
                <a:solidFill>
                  <a:schemeClr val="accent3"/>
                </a:solidFill>
                <a:latin typeface="time new roman"/>
              </a:rPr>
              <a:t>. Định dạng trang văn bản</a:t>
            </a:r>
            <a:endParaRPr lang="en-US" sz="3200">
              <a:solidFill>
                <a:schemeClr val="accent3"/>
              </a:solidFill>
              <a:latin typeface="time new roman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9600" y="2555088"/>
            <a:ext cx="60596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mtClean="0">
                <a:solidFill>
                  <a:schemeClr val="accent3"/>
                </a:solidFill>
              </a:rPr>
              <a:t>*Tạo đường viền cho trang văn bản</a:t>
            </a:r>
            <a:endParaRPr lang="en-US" sz="3200">
              <a:solidFill>
                <a:schemeClr val="accent3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0"/>
            <a:ext cx="9220200" cy="45720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4692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475989" y="1600200"/>
            <a:ext cx="5867400" cy="631723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A. HOẠT ĐỘNG CƠ BẢN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Content Placeholder 4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2971800"/>
            <a:ext cx="4648200" cy="2667000"/>
          </a:xfrm>
        </p:spPr>
      </p:pic>
      <p:sp>
        <p:nvSpPr>
          <p:cNvPr id="11" name="TextBox 10"/>
          <p:cNvSpPr txBox="1"/>
          <p:nvPr/>
        </p:nvSpPr>
        <p:spPr>
          <a:xfrm>
            <a:off x="0" y="5869446"/>
            <a:ext cx="9144000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Nháy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viền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khung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Preview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viền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3810000"/>
            <a:ext cx="365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Khung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Preview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7910" y="2082225"/>
            <a:ext cx="51058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solidFill>
                  <a:schemeClr val="accent3"/>
                </a:solidFill>
              </a:rPr>
              <a:t>2</a:t>
            </a:r>
            <a:r>
              <a:rPr lang="en-US" sz="3200" smtClean="0">
                <a:solidFill>
                  <a:schemeClr val="accent3"/>
                </a:solidFill>
                <a:latin typeface="time new roman"/>
              </a:rPr>
              <a:t>. Định dạng trang văn bản</a:t>
            </a:r>
            <a:endParaRPr lang="en-US" sz="3200">
              <a:solidFill>
                <a:schemeClr val="accent3"/>
              </a:solidFill>
              <a:latin typeface="time new roman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9600" y="2555088"/>
            <a:ext cx="60596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mtClean="0">
                <a:solidFill>
                  <a:schemeClr val="accent3"/>
                </a:solidFill>
              </a:rPr>
              <a:t>*Tạo đường viền cho trang văn bản</a:t>
            </a:r>
            <a:endParaRPr lang="en-US" sz="3200">
              <a:solidFill>
                <a:schemeClr val="accent3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0"/>
            <a:ext cx="9220200" cy="45720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4722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495</TotalTime>
  <Words>772</Words>
  <Application>Microsoft Office PowerPoint</Application>
  <PresentationFormat>On-screen Show (4:3)</PresentationFormat>
  <Paragraphs>140</Paragraphs>
  <Slides>25</Slides>
  <Notes>4</Notes>
  <HiddenSlides>0</HiddenSlides>
  <MMClips>2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.VnArial</vt:lpstr>
      <vt:lpstr>.VnTime</vt:lpstr>
      <vt:lpstr>.VnTimeH</vt:lpstr>
      <vt:lpstr>Arial</vt:lpstr>
      <vt:lpstr>Calibri</vt:lpstr>
      <vt:lpstr>time new roman</vt:lpstr>
      <vt:lpstr>Times New Roman</vt:lpstr>
      <vt:lpstr>VNI-Bodon-Poster</vt:lpstr>
      <vt:lpstr>Office Theme</vt:lpstr>
      <vt:lpstr>PowerPoint Presentation</vt:lpstr>
      <vt:lpstr>PowerPoint Presentation</vt:lpstr>
      <vt:lpstr>PowerPoint Presentation</vt:lpstr>
      <vt:lpstr>PowerPoint Presentation</vt:lpstr>
      <vt:lpstr>A. HOẠT ĐỘNG CƠ BẢN</vt:lpstr>
      <vt:lpstr>A. HOẠT ĐỘNG CƠ BẢN</vt:lpstr>
      <vt:lpstr>2. TẠO ĐƯỜNG VIỀN CHO VĂN BẢN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KIỂM TRA BÀI CŨ</dc:title>
  <dc:creator>AutoBVT</dc:creator>
  <cp:lastModifiedBy>Administrator</cp:lastModifiedBy>
  <cp:revision>50</cp:revision>
  <dcterms:created xsi:type="dcterms:W3CDTF">2017-10-20T06:02:06Z</dcterms:created>
  <dcterms:modified xsi:type="dcterms:W3CDTF">2019-10-25T03:58:19Z</dcterms:modified>
</cp:coreProperties>
</file>